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654EE-35EE-4E79-85EE-F32760A49E3E}" type="datetimeFigureOut">
              <a:rPr lang="en-US" smtClean="0"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09FD5-5F8F-4262-8B74-1170717DE3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773535" y="938915"/>
            <a:ext cx="6083760" cy="1029915"/>
            <a:chOff x="1773535" y="938915"/>
            <a:chExt cx="6083760" cy="1029915"/>
          </a:xfrm>
        </p:grpSpPr>
        <p:sp>
          <p:nvSpPr>
            <p:cNvPr id="2" name="Freeform 1"/>
            <p:cNvSpPr/>
            <p:nvPr/>
          </p:nvSpPr>
          <p:spPr>
            <a:xfrm>
              <a:off x="1773535" y="938915"/>
              <a:ext cx="395336" cy="854578"/>
            </a:xfrm>
            <a:custGeom>
              <a:avLst/>
              <a:gdLst/>
              <a:ahLst/>
              <a:cxnLst/>
              <a:rect l="0" t="0" r="0" b="0"/>
              <a:pathLst>
                <a:path w="395336" h="854578">
                  <a:moveTo>
                    <a:pt x="353221" y="177105"/>
                  </a:moveTo>
                  <a:lnTo>
                    <a:pt x="321982" y="214583"/>
                  </a:lnTo>
                  <a:lnTo>
                    <a:pt x="272523" y="277993"/>
                  </a:lnTo>
                  <a:lnTo>
                    <a:pt x="237195" y="329658"/>
                  </a:lnTo>
                  <a:lnTo>
                    <a:pt x="204826" y="386967"/>
                  </a:lnTo>
                  <a:lnTo>
                    <a:pt x="176763" y="440225"/>
                  </a:lnTo>
                  <a:lnTo>
                    <a:pt x="153401" y="503481"/>
                  </a:lnTo>
                  <a:lnTo>
                    <a:pt x="132142" y="566659"/>
                  </a:lnTo>
                  <a:lnTo>
                    <a:pt x="118088" y="625541"/>
                  </a:lnTo>
                  <a:lnTo>
                    <a:pt x="118736" y="684322"/>
                  </a:lnTo>
                  <a:lnTo>
                    <a:pt x="126336" y="735014"/>
                  </a:lnTo>
                  <a:lnTo>
                    <a:pt x="141587" y="779669"/>
                  </a:lnTo>
                  <a:lnTo>
                    <a:pt x="166512" y="816947"/>
                  </a:lnTo>
                  <a:lnTo>
                    <a:pt x="196125" y="839041"/>
                  </a:lnTo>
                  <a:lnTo>
                    <a:pt x="232715" y="852996"/>
                  </a:lnTo>
                  <a:lnTo>
                    <a:pt x="256379" y="854577"/>
                  </a:lnTo>
                  <a:lnTo>
                    <a:pt x="279764" y="850211"/>
                  </a:lnTo>
                  <a:lnTo>
                    <a:pt x="341107" y="821834"/>
                  </a:lnTo>
                  <a:lnTo>
                    <a:pt x="368219" y="790316"/>
                  </a:lnTo>
                  <a:lnTo>
                    <a:pt x="385481" y="751341"/>
                  </a:lnTo>
                  <a:lnTo>
                    <a:pt x="386826" y="704568"/>
                  </a:lnTo>
                  <a:lnTo>
                    <a:pt x="375630" y="644767"/>
                  </a:lnTo>
                  <a:lnTo>
                    <a:pt x="352102" y="594133"/>
                  </a:lnTo>
                  <a:lnTo>
                    <a:pt x="297025" y="531815"/>
                  </a:lnTo>
                  <a:lnTo>
                    <a:pt x="235326" y="475422"/>
                  </a:lnTo>
                  <a:lnTo>
                    <a:pt x="180375" y="427450"/>
                  </a:lnTo>
                  <a:lnTo>
                    <a:pt x="125955" y="394661"/>
                  </a:lnTo>
                  <a:lnTo>
                    <a:pt x="67871" y="343787"/>
                  </a:lnTo>
                  <a:lnTo>
                    <a:pt x="19286" y="284352"/>
                  </a:lnTo>
                  <a:lnTo>
                    <a:pt x="5934" y="261035"/>
                  </a:lnTo>
                  <a:lnTo>
                    <a:pt x="0" y="235074"/>
                  </a:lnTo>
                  <a:lnTo>
                    <a:pt x="4595" y="187516"/>
                  </a:lnTo>
                  <a:lnTo>
                    <a:pt x="16768" y="134275"/>
                  </a:lnTo>
                  <a:lnTo>
                    <a:pt x="30093" y="95785"/>
                  </a:lnTo>
                  <a:lnTo>
                    <a:pt x="43492" y="74282"/>
                  </a:lnTo>
                  <a:lnTo>
                    <a:pt x="90815" y="34002"/>
                  </a:lnTo>
                  <a:lnTo>
                    <a:pt x="140687" y="7635"/>
                  </a:lnTo>
                  <a:lnTo>
                    <a:pt x="198719" y="0"/>
                  </a:lnTo>
                  <a:lnTo>
                    <a:pt x="254982" y="4081"/>
                  </a:lnTo>
                  <a:lnTo>
                    <a:pt x="294607" y="18474"/>
                  </a:lnTo>
                  <a:lnTo>
                    <a:pt x="330395" y="43146"/>
                  </a:lnTo>
                  <a:lnTo>
                    <a:pt x="357636" y="78272"/>
                  </a:lnTo>
                  <a:lnTo>
                    <a:pt x="385462" y="139299"/>
                  </a:lnTo>
                  <a:lnTo>
                    <a:pt x="393385" y="197627"/>
                  </a:lnTo>
                  <a:lnTo>
                    <a:pt x="394757" y="233878"/>
                  </a:lnTo>
                  <a:lnTo>
                    <a:pt x="395335" y="261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9969" y="172667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96836" y="979150"/>
              <a:ext cx="521911" cy="732921"/>
            </a:xfrm>
            <a:custGeom>
              <a:avLst/>
              <a:gdLst/>
              <a:ahLst/>
              <a:cxnLst/>
              <a:rect l="0" t="0" r="0" b="0"/>
              <a:pathLst>
                <a:path w="521911" h="732921">
                  <a:moveTo>
                    <a:pt x="282728" y="0"/>
                  </a:moveTo>
                  <a:lnTo>
                    <a:pt x="225464" y="3119"/>
                  </a:lnTo>
                  <a:lnTo>
                    <a:pt x="164572" y="9065"/>
                  </a:lnTo>
                  <a:lnTo>
                    <a:pt x="101702" y="18669"/>
                  </a:lnTo>
                  <a:lnTo>
                    <a:pt x="47189" y="20585"/>
                  </a:lnTo>
                  <a:lnTo>
                    <a:pt x="10948" y="32095"/>
                  </a:lnTo>
                  <a:lnTo>
                    <a:pt x="4445" y="40114"/>
                  </a:lnTo>
                  <a:lnTo>
                    <a:pt x="340" y="61502"/>
                  </a:lnTo>
                  <a:lnTo>
                    <a:pt x="0" y="114531"/>
                  </a:lnTo>
                  <a:lnTo>
                    <a:pt x="9985" y="176998"/>
                  </a:lnTo>
                  <a:lnTo>
                    <a:pt x="28812" y="240333"/>
                  </a:lnTo>
                  <a:lnTo>
                    <a:pt x="46655" y="300764"/>
                  </a:lnTo>
                  <a:lnTo>
                    <a:pt x="58325" y="357761"/>
                  </a:lnTo>
                  <a:lnTo>
                    <a:pt x="60161" y="376594"/>
                  </a:lnTo>
                  <a:lnTo>
                    <a:pt x="60651" y="375065"/>
                  </a:lnTo>
                  <a:lnTo>
                    <a:pt x="67026" y="344578"/>
                  </a:lnTo>
                  <a:lnTo>
                    <a:pt x="81816" y="320596"/>
                  </a:lnTo>
                  <a:lnTo>
                    <a:pt x="112195" y="298672"/>
                  </a:lnTo>
                  <a:lnTo>
                    <a:pt x="156421" y="288537"/>
                  </a:lnTo>
                  <a:lnTo>
                    <a:pt x="209296" y="293518"/>
                  </a:lnTo>
                  <a:lnTo>
                    <a:pt x="267400" y="305767"/>
                  </a:lnTo>
                  <a:lnTo>
                    <a:pt x="326550" y="325271"/>
                  </a:lnTo>
                  <a:lnTo>
                    <a:pt x="386617" y="359829"/>
                  </a:lnTo>
                  <a:lnTo>
                    <a:pt x="432711" y="394861"/>
                  </a:lnTo>
                  <a:lnTo>
                    <a:pt x="478871" y="456667"/>
                  </a:lnTo>
                  <a:lnTo>
                    <a:pt x="511184" y="514220"/>
                  </a:lnTo>
                  <a:lnTo>
                    <a:pt x="518795" y="537378"/>
                  </a:lnTo>
                  <a:lnTo>
                    <a:pt x="521910" y="576724"/>
                  </a:lnTo>
                  <a:lnTo>
                    <a:pt x="513075" y="628820"/>
                  </a:lnTo>
                  <a:lnTo>
                    <a:pt x="505597" y="650313"/>
                  </a:lnTo>
                  <a:lnTo>
                    <a:pt x="494475" y="667664"/>
                  </a:lnTo>
                  <a:lnTo>
                    <a:pt x="451460" y="697867"/>
                  </a:lnTo>
                  <a:lnTo>
                    <a:pt x="394784" y="723243"/>
                  </a:lnTo>
                  <a:lnTo>
                    <a:pt x="344786" y="732920"/>
                  </a:lnTo>
                  <a:lnTo>
                    <a:pt x="292927" y="732668"/>
                  </a:lnTo>
                  <a:lnTo>
                    <a:pt x="234180" y="722102"/>
                  </a:lnTo>
                  <a:lnTo>
                    <a:pt x="174309" y="708750"/>
                  </a:lnTo>
                  <a:lnTo>
                    <a:pt x="115246" y="691349"/>
                  </a:lnTo>
                  <a:lnTo>
                    <a:pt x="82687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48103" y="1284476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6749" y="11179"/>
                  </a:lnTo>
                  <a:lnTo>
                    <a:pt x="117441" y="23719"/>
                  </a:lnTo>
                  <a:lnTo>
                    <a:pt x="65616" y="30032"/>
                  </a:lnTo>
                  <a:lnTo>
                    <a:pt x="19677" y="343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21886" y="1027573"/>
              <a:ext cx="326384" cy="678044"/>
            </a:xfrm>
            <a:custGeom>
              <a:avLst/>
              <a:gdLst/>
              <a:ahLst/>
              <a:cxnLst/>
              <a:rect l="0" t="0" r="0" b="0"/>
              <a:pathLst>
                <a:path w="326384" h="678044">
                  <a:moveTo>
                    <a:pt x="0" y="656986"/>
                  </a:moveTo>
                  <a:lnTo>
                    <a:pt x="3119" y="602842"/>
                  </a:lnTo>
                  <a:lnTo>
                    <a:pt x="14654" y="542306"/>
                  </a:lnTo>
                  <a:lnTo>
                    <a:pt x="19159" y="485746"/>
                  </a:lnTo>
                  <a:lnTo>
                    <a:pt x="29087" y="425459"/>
                  </a:lnTo>
                  <a:lnTo>
                    <a:pt x="37734" y="371967"/>
                  </a:lnTo>
                  <a:lnTo>
                    <a:pt x="44368" y="313904"/>
                  </a:lnTo>
                  <a:lnTo>
                    <a:pt x="56597" y="251525"/>
                  </a:lnTo>
                  <a:lnTo>
                    <a:pt x="61223" y="203317"/>
                  </a:lnTo>
                  <a:lnTo>
                    <a:pt x="62593" y="148219"/>
                  </a:lnTo>
                  <a:lnTo>
                    <a:pt x="68589" y="93029"/>
                  </a:lnTo>
                  <a:lnTo>
                    <a:pt x="73860" y="31554"/>
                  </a:lnTo>
                  <a:lnTo>
                    <a:pt x="78840" y="7009"/>
                  </a:lnTo>
                  <a:lnTo>
                    <a:pt x="84145" y="1400"/>
                  </a:lnTo>
                  <a:lnTo>
                    <a:pt x="91192" y="0"/>
                  </a:lnTo>
                  <a:lnTo>
                    <a:pt x="99399" y="1407"/>
                  </a:lnTo>
                  <a:lnTo>
                    <a:pt x="106040" y="5854"/>
                  </a:lnTo>
                  <a:lnTo>
                    <a:pt x="116539" y="20154"/>
                  </a:lnTo>
                  <a:lnTo>
                    <a:pt x="140046" y="72401"/>
                  </a:lnTo>
                  <a:lnTo>
                    <a:pt x="160931" y="135424"/>
                  </a:lnTo>
                  <a:lnTo>
                    <a:pt x="187251" y="196106"/>
                  </a:lnTo>
                  <a:lnTo>
                    <a:pt x="203104" y="250353"/>
                  </a:lnTo>
                  <a:lnTo>
                    <a:pt x="224736" y="304959"/>
                  </a:lnTo>
                  <a:lnTo>
                    <a:pt x="241487" y="356993"/>
                  </a:lnTo>
                  <a:lnTo>
                    <a:pt x="256061" y="417314"/>
                  </a:lnTo>
                  <a:lnTo>
                    <a:pt x="273723" y="480062"/>
                  </a:lnTo>
                  <a:lnTo>
                    <a:pt x="291286" y="540057"/>
                  </a:lnTo>
                  <a:lnTo>
                    <a:pt x="305326" y="589306"/>
                  </a:lnTo>
                  <a:lnTo>
                    <a:pt x="321703" y="652666"/>
                  </a:lnTo>
                  <a:lnTo>
                    <a:pt x="326383" y="678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53471" y="1537160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51111" y="0"/>
                  </a:lnTo>
                  <a:lnTo>
                    <a:pt x="91980" y="0"/>
                  </a:lnTo>
                  <a:lnTo>
                    <a:pt x="3758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24343" y="1161747"/>
              <a:ext cx="229254" cy="586137"/>
            </a:xfrm>
            <a:custGeom>
              <a:avLst/>
              <a:gdLst/>
              <a:ahLst/>
              <a:cxnLst/>
              <a:rect l="0" t="0" r="0" b="0"/>
              <a:pathLst>
                <a:path w="229254" h="586137">
                  <a:moveTo>
                    <a:pt x="187139" y="375413"/>
                  </a:moveTo>
                  <a:lnTo>
                    <a:pt x="169158" y="351367"/>
                  </a:lnTo>
                  <a:lnTo>
                    <a:pt x="152241" y="337040"/>
                  </a:lnTo>
                  <a:lnTo>
                    <a:pt x="126785" y="329112"/>
                  </a:lnTo>
                  <a:lnTo>
                    <a:pt x="97144" y="327929"/>
                  </a:lnTo>
                  <a:lnTo>
                    <a:pt x="68372" y="335202"/>
                  </a:lnTo>
                  <a:lnTo>
                    <a:pt x="46226" y="349353"/>
                  </a:lnTo>
                  <a:lnTo>
                    <a:pt x="29754" y="367340"/>
                  </a:lnTo>
                  <a:lnTo>
                    <a:pt x="5641" y="417850"/>
                  </a:lnTo>
                  <a:lnTo>
                    <a:pt x="0" y="454798"/>
                  </a:lnTo>
                  <a:lnTo>
                    <a:pt x="6500" y="500799"/>
                  </a:lnTo>
                  <a:lnTo>
                    <a:pt x="22168" y="543680"/>
                  </a:lnTo>
                  <a:lnTo>
                    <a:pt x="35440" y="563672"/>
                  </a:lnTo>
                  <a:lnTo>
                    <a:pt x="53036" y="580357"/>
                  </a:lnTo>
                  <a:lnTo>
                    <a:pt x="62642" y="584572"/>
                  </a:lnTo>
                  <a:lnTo>
                    <a:pt x="82674" y="586136"/>
                  </a:lnTo>
                  <a:lnTo>
                    <a:pt x="91759" y="581406"/>
                  </a:lnTo>
                  <a:lnTo>
                    <a:pt x="108093" y="563672"/>
                  </a:lnTo>
                  <a:lnTo>
                    <a:pt x="137228" y="501645"/>
                  </a:lnTo>
                  <a:lnTo>
                    <a:pt x="159126" y="445148"/>
                  </a:lnTo>
                  <a:lnTo>
                    <a:pt x="175929" y="391528"/>
                  </a:lnTo>
                  <a:lnTo>
                    <a:pt x="190514" y="336482"/>
                  </a:lnTo>
                  <a:lnTo>
                    <a:pt x="201137" y="285889"/>
                  </a:lnTo>
                  <a:lnTo>
                    <a:pt x="206104" y="226445"/>
                  </a:lnTo>
                  <a:lnTo>
                    <a:pt x="207576" y="164378"/>
                  </a:lnTo>
                  <a:lnTo>
                    <a:pt x="208012" y="107124"/>
                  </a:lnTo>
                  <a:lnTo>
                    <a:pt x="198584" y="43781"/>
                  </a:lnTo>
                  <a:lnTo>
                    <a:pt x="187936" y="14721"/>
                  </a:lnTo>
                  <a:lnTo>
                    <a:pt x="180651" y="6270"/>
                  </a:lnTo>
                  <a:lnTo>
                    <a:pt x="172285" y="1806"/>
                  </a:lnTo>
                  <a:lnTo>
                    <a:pt x="163198" y="0"/>
                  </a:lnTo>
                  <a:lnTo>
                    <a:pt x="155970" y="2305"/>
                  </a:lnTo>
                  <a:lnTo>
                    <a:pt x="149982" y="7351"/>
                  </a:lnTo>
                  <a:lnTo>
                    <a:pt x="135965" y="31221"/>
                  </a:lnTo>
                  <a:lnTo>
                    <a:pt x="129300" y="52813"/>
                  </a:lnTo>
                  <a:lnTo>
                    <a:pt x="126717" y="95514"/>
                  </a:lnTo>
                  <a:lnTo>
                    <a:pt x="132613" y="151929"/>
                  </a:lnTo>
                  <a:lnTo>
                    <a:pt x="137058" y="209370"/>
                  </a:lnTo>
                  <a:lnTo>
                    <a:pt x="145783" y="270843"/>
                  </a:lnTo>
                  <a:lnTo>
                    <a:pt x="155778" y="330391"/>
                  </a:lnTo>
                  <a:lnTo>
                    <a:pt x="166148" y="381961"/>
                  </a:lnTo>
                  <a:lnTo>
                    <a:pt x="174300" y="409909"/>
                  </a:lnTo>
                  <a:lnTo>
                    <a:pt x="198597" y="446914"/>
                  </a:lnTo>
                  <a:lnTo>
                    <a:pt x="210948" y="459834"/>
                  </a:lnTo>
                  <a:lnTo>
                    <a:pt x="229253" y="470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19868" y="1191615"/>
              <a:ext cx="194465" cy="547183"/>
            </a:xfrm>
            <a:custGeom>
              <a:avLst/>
              <a:gdLst/>
              <a:ahLst/>
              <a:cxnLst/>
              <a:rect l="0" t="0" r="0" b="0"/>
              <a:pathLst>
                <a:path w="194465" h="547183">
                  <a:moveTo>
                    <a:pt x="144297" y="419245"/>
                  </a:moveTo>
                  <a:lnTo>
                    <a:pt x="144297" y="396888"/>
                  </a:lnTo>
                  <a:lnTo>
                    <a:pt x="133119" y="366217"/>
                  </a:lnTo>
                  <a:lnTo>
                    <a:pt x="114989" y="340492"/>
                  </a:lnTo>
                  <a:lnTo>
                    <a:pt x="95397" y="328481"/>
                  </a:lnTo>
                  <a:lnTo>
                    <a:pt x="83621" y="323641"/>
                  </a:lnTo>
                  <a:lnTo>
                    <a:pt x="72261" y="322753"/>
                  </a:lnTo>
                  <a:lnTo>
                    <a:pt x="50280" y="328007"/>
                  </a:lnTo>
                  <a:lnTo>
                    <a:pt x="31932" y="341260"/>
                  </a:lnTo>
                  <a:lnTo>
                    <a:pt x="17148" y="360018"/>
                  </a:lnTo>
                  <a:lnTo>
                    <a:pt x="3418" y="396887"/>
                  </a:lnTo>
                  <a:lnTo>
                    <a:pt x="0" y="437446"/>
                  </a:lnTo>
                  <a:lnTo>
                    <a:pt x="8733" y="489954"/>
                  </a:lnTo>
                  <a:lnTo>
                    <a:pt x="16196" y="511502"/>
                  </a:lnTo>
                  <a:lnTo>
                    <a:pt x="27312" y="528878"/>
                  </a:lnTo>
                  <a:lnTo>
                    <a:pt x="43171" y="541280"/>
                  </a:lnTo>
                  <a:lnTo>
                    <a:pt x="52313" y="546225"/>
                  </a:lnTo>
                  <a:lnTo>
                    <a:pt x="60748" y="547182"/>
                  </a:lnTo>
                  <a:lnTo>
                    <a:pt x="76359" y="542006"/>
                  </a:lnTo>
                  <a:lnTo>
                    <a:pt x="98301" y="520349"/>
                  </a:lnTo>
                  <a:lnTo>
                    <a:pt x="126676" y="472015"/>
                  </a:lnTo>
                  <a:lnTo>
                    <a:pt x="151692" y="413594"/>
                  </a:lnTo>
                  <a:lnTo>
                    <a:pt x="168245" y="356387"/>
                  </a:lnTo>
                  <a:lnTo>
                    <a:pt x="181610" y="304403"/>
                  </a:lnTo>
                  <a:lnTo>
                    <a:pt x="188583" y="244048"/>
                  </a:lnTo>
                  <a:lnTo>
                    <a:pt x="194464" y="188740"/>
                  </a:lnTo>
                  <a:lnTo>
                    <a:pt x="190862" y="128828"/>
                  </a:lnTo>
                  <a:lnTo>
                    <a:pt x="187290" y="74793"/>
                  </a:lnTo>
                  <a:lnTo>
                    <a:pt x="183466" y="22178"/>
                  </a:lnTo>
                  <a:lnTo>
                    <a:pt x="180938" y="10644"/>
                  </a:lnTo>
                  <a:lnTo>
                    <a:pt x="174574" y="4125"/>
                  </a:lnTo>
                  <a:lnTo>
                    <a:pt x="165652" y="948"/>
                  </a:lnTo>
                  <a:lnTo>
                    <a:pt x="155024" y="0"/>
                  </a:lnTo>
                  <a:lnTo>
                    <a:pt x="146769" y="2878"/>
                  </a:lnTo>
                  <a:lnTo>
                    <a:pt x="134477" y="15434"/>
                  </a:lnTo>
                  <a:lnTo>
                    <a:pt x="128235" y="35832"/>
                  </a:lnTo>
                  <a:lnTo>
                    <a:pt x="124227" y="92645"/>
                  </a:lnTo>
                  <a:lnTo>
                    <a:pt x="123533" y="148559"/>
                  </a:lnTo>
                  <a:lnTo>
                    <a:pt x="123327" y="203991"/>
                  </a:lnTo>
                  <a:lnTo>
                    <a:pt x="123266" y="263049"/>
                  </a:lnTo>
                  <a:lnTo>
                    <a:pt x="128837" y="319412"/>
                  </a:lnTo>
                  <a:lnTo>
                    <a:pt x="141200" y="382454"/>
                  </a:lnTo>
                  <a:lnTo>
                    <a:pt x="154908" y="436847"/>
                  </a:lnTo>
                  <a:lnTo>
                    <a:pt x="163051" y="457484"/>
                  </a:lnTo>
                  <a:lnTo>
                    <a:pt x="186411" y="482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01036" y="1558217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6788" y="10089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90507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85264" y="1494926"/>
              <a:ext cx="177099" cy="242277"/>
            </a:xfrm>
            <a:custGeom>
              <a:avLst/>
              <a:gdLst/>
              <a:ahLst/>
              <a:cxnLst/>
              <a:rect l="0" t="0" r="0" b="0"/>
              <a:pathLst>
                <a:path w="177099" h="242277">
                  <a:moveTo>
                    <a:pt x="0" y="31706"/>
                  </a:moveTo>
                  <a:lnTo>
                    <a:pt x="3119" y="80637"/>
                  </a:lnTo>
                  <a:lnTo>
                    <a:pt x="9064" y="139767"/>
                  </a:lnTo>
                  <a:lnTo>
                    <a:pt x="16305" y="179913"/>
                  </a:lnTo>
                  <a:lnTo>
                    <a:pt x="12016" y="151275"/>
                  </a:lnTo>
                  <a:lnTo>
                    <a:pt x="11894" y="88136"/>
                  </a:lnTo>
                  <a:lnTo>
                    <a:pt x="20161" y="53885"/>
                  </a:lnTo>
                  <a:lnTo>
                    <a:pt x="30797" y="32204"/>
                  </a:lnTo>
                  <a:lnTo>
                    <a:pt x="55528" y="5857"/>
                  </a:lnTo>
                  <a:lnTo>
                    <a:pt x="66264" y="1605"/>
                  </a:lnTo>
                  <a:lnTo>
                    <a:pt x="90672" y="0"/>
                  </a:lnTo>
                  <a:lnTo>
                    <a:pt x="101392" y="3550"/>
                  </a:lnTo>
                  <a:lnTo>
                    <a:pt x="119542" y="16852"/>
                  </a:lnTo>
                  <a:lnTo>
                    <a:pt x="150258" y="55158"/>
                  </a:lnTo>
                  <a:lnTo>
                    <a:pt x="169433" y="93117"/>
                  </a:lnTo>
                  <a:lnTo>
                    <a:pt x="177098" y="150984"/>
                  </a:lnTo>
                  <a:lnTo>
                    <a:pt x="173022" y="207215"/>
                  </a:lnTo>
                  <a:lnTo>
                    <a:pt x="168456" y="242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95792" y="1499660"/>
              <a:ext cx="396038" cy="440669"/>
            </a:xfrm>
            <a:custGeom>
              <a:avLst/>
              <a:gdLst/>
              <a:ahLst/>
              <a:cxnLst/>
              <a:rect l="0" t="0" r="0" b="0"/>
              <a:pathLst>
                <a:path w="396038" h="440669">
                  <a:moveTo>
                    <a:pt x="368498" y="79614"/>
                  </a:moveTo>
                  <a:lnTo>
                    <a:pt x="348254" y="35652"/>
                  </a:lnTo>
                  <a:lnTo>
                    <a:pt x="323505" y="10956"/>
                  </a:lnTo>
                  <a:lnTo>
                    <a:pt x="300928" y="2306"/>
                  </a:lnTo>
                  <a:lnTo>
                    <a:pt x="288356" y="0"/>
                  </a:lnTo>
                  <a:lnTo>
                    <a:pt x="268148" y="3676"/>
                  </a:lnTo>
                  <a:lnTo>
                    <a:pt x="243618" y="18899"/>
                  </a:lnTo>
                  <a:lnTo>
                    <a:pt x="214369" y="50594"/>
                  </a:lnTo>
                  <a:lnTo>
                    <a:pt x="206409" y="73345"/>
                  </a:lnTo>
                  <a:lnTo>
                    <a:pt x="204042" y="100225"/>
                  </a:lnTo>
                  <a:lnTo>
                    <a:pt x="210456" y="145902"/>
                  </a:lnTo>
                  <a:lnTo>
                    <a:pt x="220658" y="171077"/>
                  </a:lnTo>
                  <a:lnTo>
                    <a:pt x="228994" y="179194"/>
                  </a:lnTo>
                  <a:lnTo>
                    <a:pt x="250734" y="188213"/>
                  </a:lnTo>
                  <a:lnTo>
                    <a:pt x="272874" y="189101"/>
                  </a:lnTo>
                  <a:lnTo>
                    <a:pt x="293243" y="184427"/>
                  </a:lnTo>
                  <a:lnTo>
                    <a:pt x="310095" y="174551"/>
                  </a:lnTo>
                  <a:lnTo>
                    <a:pt x="332736" y="150248"/>
                  </a:lnTo>
                  <a:lnTo>
                    <a:pt x="348673" y="120820"/>
                  </a:lnTo>
                  <a:lnTo>
                    <a:pt x="352942" y="117613"/>
                  </a:lnTo>
                  <a:lnTo>
                    <a:pt x="356957" y="118985"/>
                  </a:lnTo>
                  <a:lnTo>
                    <a:pt x="360804" y="123409"/>
                  </a:lnTo>
                  <a:lnTo>
                    <a:pt x="375384" y="173706"/>
                  </a:lnTo>
                  <a:lnTo>
                    <a:pt x="386006" y="228766"/>
                  </a:lnTo>
                  <a:lnTo>
                    <a:pt x="395392" y="281475"/>
                  </a:lnTo>
                  <a:lnTo>
                    <a:pt x="396037" y="341800"/>
                  </a:lnTo>
                  <a:lnTo>
                    <a:pt x="388926" y="369276"/>
                  </a:lnTo>
                  <a:lnTo>
                    <a:pt x="374067" y="393187"/>
                  </a:lnTo>
                  <a:lnTo>
                    <a:pt x="352646" y="409272"/>
                  </a:lnTo>
                  <a:lnTo>
                    <a:pt x="295177" y="429131"/>
                  </a:lnTo>
                  <a:lnTo>
                    <a:pt x="244738" y="440668"/>
                  </a:lnTo>
                  <a:lnTo>
                    <a:pt x="187424" y="439406"/>
                  </a:lnTo>
                  <a:lnTo>
                    <a:pt x="126243" y="438123"/>
                  </a:lnTo>
                  <a:lnTo>
                    <a:pt x="65482" y="437743"/>
                  </a:lnTo>
                  <a:lnTo>
                    <a:pt x="14322" y="437614"/>
                  </a:lnTo>
                  <a:lnTo>
                    <a:pt x="0" y="437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24734" y="1147606"/>
              <a:ext cx="18624" cy="505369"/>
            </a:xfrm>
            <a:custGeom>
              <a:avLst/>
              <a:gdLst/>
              <a:ahLst/>
              <a:cxnLst/>
              <a:rect l="0" t="0" r="0" b="0"/>
              <a:pathLst>
                <a:path w="18624" h="505369">
                  <a:moveTo>
                    <a:pt x="18623" y="0"/>
                  </a:moveTo>
                  <a:lnTo>
                    <a:pt x="3968" y="53027"/>
                  </a:lnTo>
                  <a:lnTo>
                    <a:pt x="0" y="106747"/>
                  </a:lnTo>
                  <a:lnTo>
                    <a:pt x="5176" y="166029"/>
                  </a:lnTo>
                  <a:lnTo>
                    <a:pt x="8400" y="214790"/>
                  </a:lnTo>
                  <a:lnTo>
                    <a:pt x="16256" y="273188"/>
                  </a:lnTo>
                  <a:lnTo>
                    <a:pt x="17922" y="325050"/>
                  </a:lnTo>
                  <a:lnTo>
                    <a:pt x="18415" y="386040"/>
                  </a:lnTo>
                  <a:lnTo>
                    <a:pt x="15441" y="438036"/>
                  </a:lnTo>
                  <a:lnTo>
                    <a:pt x="10271" y="476839"/>
                  </a:lnTo>
                  <a:lnTo>
                    <a:pt x="8095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48559" y="1063378"/>
              <a:ext cx="484312" cy="105286"/>
            </a:xfrm>
            <a:custGeom>
              <a:avLst/>
              <a:gdLst/>
              <a:ahLst/>
              <a:cxnLst/>
              <a:rect l="0" t="0" r="0" b="0"/>
              <a:pathLst>
                <a:path w="484312" h="105286">
                  <a:moveTo>
                    <a:pt x="484311" y="0"/>
                  </a:moveTo>
                  <a:lnTo>
                    <a:pt x="449520" y="2339"/>
                  </a:lnTo>
                  <a:lnTo>
                    <a:pt x="402903" y="15641"/>
                  </a:lnTo>
                  <a:lnTo>
                    <a:pt x="346326" y="27511"/>
                  </a:lnTo>
                  <a:lnTo>
                    <a:pt x="294338" y="38437"/>
                  </a:lnTo>
                  <a:lnTo>
                    <a:pt x="234786" y="52609"/>
                  </a:lnTo>
                  <a:lnTo>
                    <a:pt x="173240" y="66674"/>
                  </a:lnTo>
                  <a:lnTo>
                    <a:pt x="110476" y="80717"/>
                  </a:lnTo>
                  <a:lnTo>
                    <a:pt x="60290" y="9124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48559" y="1547689"/>
              <a:ext cx="473784" cy="178985"/>
            </a:xfrm>
            <a:custGeom>
              <a:avLst/>
              <a:gdLst/>
              <a:ahLst/>
              <a:cxnLst/>
              <a:rect l="0" t="0" r="0" b="0"/>
              <a:pathLst>
                <a:path w="473784" h="178985">
                  <a:moveTo>
                    <a:pt x="473783" y="0"/>
                  </a:moveTo>
                  <a:lnTo>
                    <a:pt x="433296" y="34897"/>
                  </a:lnTo>
                  <a:lnTo>
                    <a:pt x="376575" y="58712"/>
                  </a:lnTo>
                  <a:lnTo>
                    <a:pt x="314651" y="91584"/>
                  </a:lnTo>
                  <a:lnTo>
                    <a:pt x="265326" y="112404"/>
                  </a:lnTo>
                  <a:lnTo>
                    <a:pt x="210728" y="131994"/>
                  </a:lnTo>
                  <a:lnTo>
                    <a:pt x="162913" y="144654"/>
                  </a:lnTo>
                  <a:lnTo>
                    <a:pt x="112871" y="160363"/>
                  </a:lnTo>
                  <a:lnTo>
                    <a:pt x="53448" y="16997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80228" y="1448852"/>
              <a:ext cx="248614" cy="235708"/>
            </a:xfrm>
            <a:custGeom>
              <a:avLst/>
              <a:gdLst/>
              <a:ahLst/>
              <a:cxnLst/>
              <a:rect l="0" t="0" r="0" b="0"/>
              <a:pathLst>
                <a:path w="248614" h="235708">
                  <a:moveTo>
                    <a:pt x="0" y="35666"/>
                  </a:moveTo>
                  <a:lnTo>
                    <a:pt x="19128" y="97946"/>
                  </a:lnTo>
                  <a:lnTo>
                    <a:pt x="40000" y="151996"/>
                  </a:lnTo>
                  <a:lnTo>
                    <a:pt x="50145" y="207733"/>
                  </a:lnTo>
                  <a:lnTo>
                    <a:pt x="48638" y="212378"/>
                  </a:lnTo>
                  <a:lnTo>
                    <a:pt x="45293" y="210796"/>
                  </a:lnTo>
                  <a:lnTo>
                    <a:pt x="40724" y="205062"/>
                  </a:lnTo>
                  <a:lnTo>
                    <a:pt x="35647" y="186212"/>
                  </a:lnTo>
                  <a:lnTo>
                    <a:pt x="32388" y="130394"/>
                  </a:lnTo>
                  <a:lnTo>
                    <a:pt x="32914" y="72618"/>
                  </a:lnTo>
                  <a:lnTo>
                    <a:pt x="41207" y="37256"/>
                  </a:lnTo>
                  <a:lnTo>
                    <a:pt x="51850" y="15315"/>
                  </a:lnTo>
                  <a:lnTo>
                    <a:pt x="61472" y="8061"/>
                  </a:lnTo>
                  <a:lnTo>
                    <a:pt x="87762" y="0"/>
                  </a:lnTo>
                  <a:lnTo>
                    <a:pt x="124270" y="1052"/>
                  </a:lnTo>
                  <a:lnTo>
                    <a:pt x="157313" y="14361"/>
                  </a:lnTo>
                  <a:lnTo>
                    <a:pt x="183742" y="33123"/>
                  </a:lnTo>
                  <a:lnTo>
                    <a:pt x="213632" y="69998"/>
                  </a:lnTo>
                  <a:lnTo>
                    <a:pt x="238947" y="121130"/>
                  </a:lnTo>
                  <a:lnTo>
                    <a:pt x="248613" y="165493"/>
                  </a:lnTo>
                  <a:lnTo>
                    <a:pt x="248357" y="206324"/>
                  </a:lnTo>
                  <a:lnTo>
                    <a:pt x="242155" y="235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48725" y="1221305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0" y="55170"/>
                  </a:lnTo>
                  <a:lnTo>
                    <a:pt x="0" y="110324"/>
                  </a:lnTo>
                  <a:lnTo>
                    <a:pt x="0" y="165660"/>
                  </a:lnTo>
                  <a:lnTo>
                    <a:pt x="0" y="210497"/>
                  </a:lnTo>
                  <a:lnTo>
                    <a:pt x="0" y="257721"/>
                  </a:lnTo>
                  <a:lnTo>
                    <a:pt x="5589" y="307989"/>
                  </a:lnTo>
                  <a:lnTo>
                    <a:pt x="9065" y="361878"/>
                  </a:lnTo>
                  <a:lnTo>
                    <a:pt x="10239" y="423819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59212" y="1358176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278377" y="8333"/>
                  </a:lnTo>
                  <a:lnTo>
                    <a:pt x="218200" y="17475"/>
                  </a:lnTo>
                  <a:lnTo>
                    <a:pt x="167987" y="21165"/>
                  </a:lnTo>
                  <a:lnTo>
                    <a:pt x="111562" y="32300"/>
                  </a:lnTo>
                  <a:lnTo>
                    <a:pt x="50373" y="401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22425" y="1418222"/>
              <a:ext cx="202799" cy="255810"/>
            </a:xfrm>
            <a:custGeom>
              <a:avLst/>
              <a:gdLst/>
              <a:ahLst/>
              <a:cxnLst/>
              <a:rect l="0" t="0" r="0" b="0"/>
              <a:pathLst>
                <a:path w="202799" h="255810">
                  <a:moveTo>
                    <a:pt x="0" y="108410"/>
                  </a:moveTo>
                  <a:lnTo>
                    <a:pt x="27556" y="115645"/>
                  </a:lnTo>
                  <a:lnTo>
                    <a:pt x="86898" y="118288"/>
                  </a:lnTo>
                  <a:lnTo>
                    <a:pt x="149356" y="113221"/>
                  </a:lnTo>
                  <a:lnTo>
                    <a:pt x="172055" y="104309"/>
                  </a:lnTo>
                  <a:lnTo>
                    <a:pt x="181384" y="98657"/>
                  </a:lnTo>
                  <a:lnTo>
                    <a:pt x="194868" y="83018"/>
                  </a:lnTo>
                  <a:lnTo>
                    <a:pt x="200102" y="73934"/>
                  </a:lnTo>
                  <a:lnTo>
                    <a:pt x="202798" y="54483"/>
                  </a:lnTo>
                  <a:lnTo>
                    <a:pt x="198926" y="35309"/>
                  </a:lnTo>
                  <a:lnTo>
                    <a:pt x="189407" y="18989"/>
                  </a:lnTo>
                  <a:lnTo>
                    <a:pt x="174258" y="7056"/>
                  </a:lnTo>
                  <a:lnTo>
                    <a:pt x="165305" y="2236"/>
                  </a:lnTo>
                  <a:lnTo>
                    <a:pt x="142879" y="0"/>
                  </a:lnTo>
                  <a:lnTo>
                    <a:pt x="95943" y="8097"/>
                  </a:lnTo>
                  <a:lnTo>
                    <a:pt x="63522" y="23185"/>
                  </a:lnTo>
                  <a:lnTo>
                    <a:pt x="37279" y="48063"/>
                  </a:lnTo>
                  <a:lnTo>
                    <a:pt x="11740" y="98253"/>
                  </a:lnTo>
                  <a:lnTo>
                    <a:pt x="3479" y="132696"/>
                  </a:lnTo>
                  <a:lnTo>
                    <a:pt x="4150" y="169418"/>
                  </a:lnTo>
                  <a:lnTo>
                    <a:pt x="10032" y="190507"/>
                  </a:lnTo>
                  <a:lnTo>
                    <a:pt x="20447" y="207678"/>
                  </a:lnTo>
                  <a:lnTo>
                    <a:pt x="45052" y="230499"/>
                  </a:lnTo>
                  <a:lnTo>
                    <a:pt x="74570" y="246490"/>
                  </a:lnTo>
                  <a:lnTo>
                    <a:pt x="130457" y="253968"/>
                  </a:lnTo>
                  <a:lnTo>
                    <a:pt x="178984" y="255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06653" y="1450805"/>
              <a:ext cx="397157" cy="486439"/>
            </a:xfrm>
            <a:custGeom>
              <a:avLst/>
              <a:gdLst/>
              <a:ahLst/>
              <a:cxnLst/>
              <a:rect l="0" t="0" r="0" b="0"/>
              <a:pathLst>
                <a:path w="397157" h="486439">
                  <a:moveTo>
                    <a:pt x="347440" y="117941"/>
                  </a:moveTo>
                  <a:lnTo>
                    <a:pt x="353030" y="101173"/>
                  </a:lnTo>
                  <a:lnTo>
                    <a:pt x="350916" y="62800"/>
                  </a:lnTo>
                  <a:lnTo>
                    <a:pt x="337292" y="25563"/>
                  </a:lnTo>
                  <a:lnTo>
                    <a:pt x="318753" y="9424"/>
                  </a:lnTo>
                  <a:lnTo>
                    <a:pt x="307259" y="3482"/>
                  </a:lnTo>
                  <a:lnTo>
                    <a:pt x="285128" y="0"/>
                  </a:lnTo>
                  <a:lnTo>
                    <a:pt x="263594" y="3521"/>
                  </a:lnTo>
                  <a:lnTo>
                    <a:pt x="242325" y="12885"/>
                  </a:lnTo>
                  <a:lnTo>
                    <a:pt x="216209" y="36900"/>
                  </a:lnTo>
                  <a:lnTo>
                    <a:pt x="193653" y="66243"/>
                  </a:lnTo>
                  <a:lnTo>
                    <a:pt x="185504" y="93014"/>
                  </a:lnTo>
                  <a:lnTo>
                    <a:pt x="184036" y="137851"/>
                  </a:lnTo>
                  <a:lnTo>
                    <a:pt x="185861" y="152271"/>
                  </a:lnTo>
                  <a:lnTo>
                    <a:pt x="197248" y="174533"/>
                  </a:lnTo>
                  <a:lnTo>
                    <a:pt x="205198" y="183745"/>
                  </a:lnTo>
                  <a:lnTo>
                    <a:pt x="226509" y="193980"/>
                  </a:lnTo>
                  <a:lnTo>
                    <a:pt x="238743" y="196710"/>
                  </a:lnTo>
                  <a:lnTo>
                    <a:pt x="249239" y="196190"/>
                  </a:lnTo>
                  <a:lnTo>
                    <a:pt x="267141" y="189373"/>
                  </a:lnTo>
                  <a:lnTo>
                    <a:pt x="312074" y="152529"/>
                  </a:lnTo>
                  <a:lnTo>
                    <a:pt x="327733" y="126239"/>
                  </a:lnTo>
                  <a:lnTo>
                    <a:pt x="331962" y="123473"/>
                  </a:lnTo>
                  <a:lnTo>
                    <a:pt x="335952" y="125138"/>
                  </a:lnTo>
                  <a:lnTo>
                    <a:pt x="339782" y="129758"/>
                  </a:lnTo>
                  <a:lnTo>
                    <a:pt x="361422" y="191214"/>
                  </a:lnTo>
                  <a:lnTo>
                    <a:pt x="375899" y="247346"/>
                  </a:lnTo>
                  <a:lnTo>
                    <a:pt x="387019" y="306471"/>
                  </a:lnTo>
                  <a:lnTo>
                    <a:pt x="397156" y="355613"/>
                  </a:lnTo>
                  <a:lnTo>
                    <a:pt x="396096" y="397762"/>
                  </a:lnTo>
                  <a:lnTo>
                    <a:pt x="393915" y="409773"/>
                  </a:lnTo>
                  <a:lnTo>
                    <a:pt x="379013" y="432478"/>
                  </a:lnTo>
                  <a:lnTo>
                    <a:pt x="355623" y="451927"/>
                  </a:lnTo>
                  <a:lnTo>
                    <a:pt x="325730" y="464471"/>
                  </a:lnTo>
                  <a:lnTo>
                    <a:pt x="270428" y="472520"/>
                  </a:lnTo>
                  <a:lnTo>
                    <a:pt x="209588" y="474905"/>
                  </a:lnTo>
                  <a:lnTo>
                    <a:pt x="158286" y="475612"/>
                  </a:lnTo>
                  <a:lnTo>
                    <a:pt x="102271" y="475821"/>
                  </a:lnTo>
                  <a:lnTo>
                    <a:pt x="45678" y="483128"/>
                  </a:lnTo>
                  <a:lnTo>
                    <a:pt x="0" y="486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58386" y="1443809"/>
              <a:ext cx="237990" cy="267941"/>
            </a:xfrm>
            <a:custGeom>
              <a:avLst/>
              <a:gdLst/>
              <a:ahLst/>
              <a:cxnLst/>
              <a:rect l="0" t="0" r="0" b="0"/>
              <a:pathLst>
                <a:path w="237990" h="267941">
                  <a:moveTo>
                    <a:pt x="48349" y="124937"/>
                  </a:moveTo>
                  <a:lnTo>
                    <a:pt x="91041" y="128056"/>
                  </a:lnTo>
                  <a:lnTo>
                    <a:pt x="138281" y="134002"/>
                  </a:lnTo>
                  <a:lnTo>
                    <a:pt x="195113" y="123820"/>
                  </a:lnTo>
                  <a:lnTo>
                    <a:pt x="205853" y="120683"/>
                  </a:lnTo>
                  <a:lnTo>
                    <a:pt x="224026" y="107838"/>
                  </a:lnTo>
                  <a:lnTo>
                    <a:pt x="232148" y="99500"/>
                  </a:lnTo>
                  <a:lnTo>
                    <a:pt x="236392" y="90431"/>
                  </a:lnTo>
                  <a:lnTo>
                    <a:pt x="237989" y="70996"/>
                  </a:lnTo>
                  <a:lnTo>
                    <a:pt x="226722" y="40324"/>
                  </a:lnTo>
                  <a:lnTo>
                    <a:pt x="202976" y="14598"/>
                  </a:lnTo>
                  <a:lnTo>
                    <a:pt x="180634" y="5708"/>
                  </a:lnTo>
                  <a:lnTo>
                    <a:pt x="128162" y="0"/>
                  </a:lnTo>
                  <a:lnTo>
                    <a:pt x="86686" y="4600"/>
                  </a:lnTo>
                  <a:lnTo>
                    <a:pt x="50350" y="18961"/>
                  </a:lnTo>
                  <a:lnTo>
                    <a:pt x="31301" y="37672"/>
                  </a:lnTo>
                  <a:lnTo>
                    <a:pt x="10543" y="74514"/>
                  </a:lnTo>
                  <a:lnTo>
                    <a:pt x="103" y="115066"/>
                  </a:lnTo>
                  <a:lnTo>
                    <a:pt x="0" y="142777"/>
                  </a:lnTo>
                  <a:lnTo>
                    <a:pt x="13097" y="183515"/>
                  </a:lnTo>
                  <a:lnTo>
                    <a:pt x="32964" y="217163"/>
                  </a:lnTo>
                  <a:lnTo>
                    <a:pt x="61729" y="242470"/>
                  </a:lnTo>
                  <a:lnTo>
                    <a:pt x="86271" y="257502"/>
                  </a:lnTo>
                  <a:lnTo>
                    <a:pt x="131985" y="267940"/>
                  </a:lnTo>
                  <a:lnTo>
                    <a:pt x="162340" y="264143"/>
                  </a:lnTo>
                  <a:lnTo>
                    <a:pt x="216806" y="240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46992" y="1473989"/>
              <a:ext cx="149299" cy="248880"/>
            </a:xfrm>
            <a:custGeom>
              <a:avLst/>
              <a:gdLst/>
              <a:ahLst/>
              <a:cxnLst/>
              <a:rect l="0" t="0" r="0" b="0"/>
              <a:pathLst>
                <a:path w="149299" h="248880">
                  <a:moveTo>
                    <a:pt x="33484" y="94757"/>
                  </a:moveTo>
                  <a:lnTo>
                    <a:pt x="39074" y="153373"/>
                  </a:lnTo>
                  <a:lnTo>
                    <a:pt x="54815" y="209971"/>
                  </a:lnTo>
                  <a:lnTo>
                    <a:pt x="62852" y="230191"/>
                  </a:lnTo>
                  <a:lnTo>
                    <a:pt x="74223" y="246977"/>
                  </a:lnTo>
                  <a:lnTo>
                    <a:pt x="77021" y="248879"/>
                  </a:lnTo>
                  <a:lnTo>
                    <a:pt x="77717" y="246638"/>
                  </a:lnTo>
                  <a:lnTo>
                    <a:pt x="74200" y="233619"/>
                  </a:lnTo>
                  <a:lnTo>
                    <a:pt x="40826" y="173889"/>
                  </a:lnTo>
                  <a:lnTo>
                    <a:pt x="10844" y="125076"/>
                  </a:lnTo>
                  <a:lnTo>
                    <a:pt x="806" y="94584"/>
                  </a:lnTo>
                  <a:lnTo>
                    <a:pt x="0" y="81773"/>
                  </a:lnTo>
                  <a:lnTo>
                    <a:pt x="5344" y="61300"/>
                  </a:lnTo>
                  <a:lnTo>
                    <a:pt x="21507" y="36621"/>
                  </a:lnTo>
                  <a:lnTo>
                    <a:pt x="40640" y="27974"/>
                  </a:lnTo>
                  <a:lnTo>
                    <a:pt x="103447" y="13563"/>
                  </a:lnTo>
                  <a:lnTo>
                    <a:pt x="1492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22632" y="1473989"/>
              <a:ext cx="234663" cy="263214"/>
            </a:xfrm>
            <a:custGeom>
              <a:avLst/>
              <a:gdLst/>
              <a:ahLst/>
              <a:cxnLst/>
              <a:rect l="0" t="0" r="0" b="0"/>
              <a:pathLst>
                <a:path w="234663" h="263214">
                  <a:moveTo>
                    <a:pt x="178984" y="0"/>
                  </a:moveTo>
                  <a:lnTo>
                    <a:pt x="120368" y="0"/>
                  </a:lnTo>
                  <a:lnTo>
                    <a:pt x="67363" y="8406"/>
                  </a:lnTo>
                  <a:lnTo>
                    <a:pt x="43977" y="14654"/>
                  </a:lnTo>
                  <a:lnTo>
                    <a:pt x="35168" y="20298"/>
                  </a:lnTo>
                  <a:lnTo>
                    <a:pt x="22259" y="35928"/>
                  </a:lnTo>
                  <a:lnTo>
                    <a:pt x="19518" y="45009"/>
                  </a:lnTo>
                  <a:lnTo>
                    <a:pt x="19593" y="64458"/>
                  </a:lnTo>
                  <a:lnTo>
                    <a:pt x="26646" y="81680"/>
                  </a:lnTo>
                  <a:lnTo>
                    <a:pt x="31802" y="89549"/>
                  </a:lnTo>
                  <a:lnTo>
                    <a:pt x="46889" y="101411"/>
                  </a:lnTo>
                  <a:lnTo>
                    <a:pt x="105704" y="126002"/>
                  </a:lnTo>
                  <a:lnTo>
                    <a:pt x="165218" y="143845"/>
                  </a:lnTo>
                  <a:lnTo>
                    <a:pt x="197913" y="155575"/>
                  </a:lnTo>
                  <a:lnTo>
                    <a:pt x="215083" y="167020"/>
                  </a:lnTo>
                  <a:lnTo>
                    <a:pt x="227394" y="183026"/>
                  </a:lnTo>
                  <a:lnTo>
                    <a:pt x="232314" y="192207"/>
                  </a:lnTo>
                  <a:lnTo>
                    <a:pt x="234662" y="211767"/>
                  </a:lnTo>
                  <a:lnTo>
                    <a:pt x="233651" y="221897"/>
                  </a:lnTo>
                  <a:lnTo>
                    <a:pt x="229467" y="229819"/>
                  </a:lnTo>
                  <a:lnTo>
                    <a:pt x="215459" y="241742"/>
                  </a:lnTo>
                  <a:lnTo>
                    <a:pt x="187842" y="255031"/>
                  </a:lnTo>
                  <a:lnTo>
                    <a:pt x="125197" y="262135"/>
                  </a:lnTo>
                  <a:lnTo>
                    <a:pt x="69964" y="263000"/>
                  </a:lnTo>
                  <a:lnTo>
                    <a:pt x="12448" y="26318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21430" y="1821430"/>
              <a:ext cx="5969659" cy="147400"/>
            </a:xfrm>
            <a:custGeom>
              <a:avLst/>
              <a:gdLst/>
              <a:ahLst/>
              <a:cxnLst/>
              <a:rect l="0" t="0" r="0" b="0"/>
              <a:pathLst>
                <a:path w="5969659" h="147400">
                  <a:moveTo>
                    <a:pt x="5969658" y="105285"/>
                  </a:moveTo>
                  <a:lnTo>
                    <a:pt x="5914517" y="90630"/>
                  </a:lnTo>
                  <a:lnTo>
                    <a:pt x="5860513" y="80535"/>
                  </a:lnTo>
                  <a:lnTo>
                    <a:pt x="5801090" y="67814"/>
                  </a:lnTo>
                  <a:lnTo>
                    <a:pt x="5748916" y="63377"/>
                  </a:lnTo>
                  <a:lnTo>
                    <a:pt x="5694947" y="55109"/>
                  </a:lnTo>
                  <a:lnTo>
                    <a:pt x="5632835" y="44562"/>
                  </a:lnTo>
                  <a:lnTo>
                    <a:pt x="5570069" y="34495"/>
                  </a:lnTo>
                  <a:lnTo>
                    <a:pt x="5512789" y="29328"/>
                  </a:lnTo>
                  <a:lnTo>
                    <a:pt x="5451513" y="22690"/>
                  </a:lnTo>
                  <a:lnTo>
                    <a:pt x="5402923" y="21541"/>
                  </a:lnTo>
                  <a:lnTo>
                    <a:pt x="5342507" y="13916"/>
                  </a:lnTo>
                  <a:lnTo>
                    <a:pt x="5282393" y="11197"/>
                  </a:lnTo>
                  <a:lnTo>
                    <a:pt x="5220130" y="10660"/>
                  </a:lnTo>
                  <a:lnTo>
                    <a:pt x="5171368" y="10567"/>
                  </a:lnTo>
                  <a:lnTo>
                    <a:pt x="5110894" y="3300"/>
                  </a:lnTo>
                  <a:lnTo>
                    <a:pt x="5050769" y="651"/>
                  </a:lnTo>
                  <a:lnTo>
                    <a:pt x="5000174" y="193"/>
                  </a:lnTo>
                  <a:lnTo>
                    <a:pt x="4948138" y="57"/>
                  </a:lnTo>
                  <a:lnTo>
                    <a:pt x="4895676" y="16"/>
                  </a:lnTo>
                  <a:lnTo>
                    <a:pt x="4843086" y="5"/>
                  </a:lnTo>
                  <a:lnTo>
                    <a:pt x="4793579" y="1"/>
                  </a:lnTo>
                  <a:lnTo>
                    <a:pt x="4746155" y="0"/>
                  </a:lnTo>
                  <a:lnTo>
                    <a:pt x="4695059" y="0"/>
                  </a:lnTo>
                  <a:lnTo>
                    <a:pt x="4642874" y="0"/>
                  </a:lnTo>
                  <a:lnTo>
                    <a:pt x="4590367" y="0"/>
                  </a:lnTo>
                  <a:lnTo>
                    <a:pt x="4537765" y="0"/>
                  </a:lnTo>
                  <a:lnTo>
                    <a:pt x="4485134" y="0"/>
                  </a:lnTo>
                  <a:lnTo>
                    <a:pt x="4432496" y="0"/>
                  </a:lnTo>
                  <a:lnTo>
                    <a:pt x="4379855" y="0"/>
                  </a:lnTo>
                  <a:lnTo>
                    <a:pt x="4324093" y="0"/>
                  </a:lnTo>
                  <a:lnTo>
                    <a:pt x="4266237" y="0"/>
                  </a:lnTo>
                  <a:lnTo>
                    <a:pt x="4212049" y="0"/>
                  </a:lnTo>
                  <a:lnTo>
                    <a:pt x="4158949" y="0"/>
                  </a:lnTo>
                  <a:lnTo>
                    <a:pt x="4106171" y="3119"/>
                  </a:lnTo>
                  <a:lnTo>
                    <a:pt x="4050368" y="8333"/>
                  </a:lnTo>
                  <a:lnTo>
                    <a:pt x="3992500" y="9877"/>
                  </a:lnTo>
                  <a:lnTo>
                    <a:pt x="3938309" y="10335"/>
                  </a:lnTo>
                  <a:lnTo>
                    <a:pt x="3885209" y="10471"/>
                  </a:lnTo>
                  <a:lnTo>
                    <a:pt x="3829311" y="10511"/>
                  </a:lnTo>
                  <a:lnTo>
                    <a:pt x="3771414" y="10523"/>
                  </a:lnTo>
                  <a:lnTo>
                    <a:pt x="3714095" y="13646"/>
                  </a:lnTo>
                  <a:lnTo>
                    <a:pt x="3655778" y="18861"/>
                  </a:lnTo>
                  <a:lnTo>
                    <a:pt x="3598334" y="17287"/>
                  </a:lnTo>
                  <a:lnTo>
                    <a:pt x="3539980" y="15650"/>
                  </a:lnTo>
                  <a:lnTo>
                    <a:pt x="3485645" y="19455"/>
                  </a:lnTo>
                  <a:lnTo>
                    <a:pt x="3429382" y="20582"/>
                  </a:lnTo>
                  <a:lnTo>
                    <a:pt x="3371377" y="20916"/>
                  </a:lnTo>
                  <a:lnTo>
                    <a:pt x="3317145" y="21015"/>
                  </a:lnTo>
                  <a:lnTo>
                    <a:pt x="3260912" y="21044"/>
                  </a:lnTo>
                  <a:lnTo>
                    <a:pt x="3202917" y="21053"/>
                  </a:lnTo>
                  <a:lnTo>
                    <a:pt x="3145569" y="21056"/>
                  </a:lnTo>
                  <a:lnTo>
                    <a:pt x="3084123" y="21056"/>
                  </a:lnTo>
                  <a:lnTo>
                    <a:pt x="3021463" y="24176"/>
                  </a:lnTo>
                  <a:lnTo>
                    <a:pt x="2958444" y="26270"/>
                  </a:lnTo>
                  <a:lnTo>
                    <a:pt x="2898437" y="22602"/>
                  </a:lnTo>
                  <a:lnTo>
                    <a:pt x="2840493" y="21514"/>
                  </a:lnTo>
                  <a:lnTo>
                    <a:pt x="2778871" y="21192"/>
                  </a:lnTo>
                  <a:lnTo>
                    <a:pt x="2716159" y="21097"/>
                  </a:lnTo>
                  <a:lnTo>
                    <a:pt x="2653124" y="21069"/>
                  </a:lnTo>
                  <a:lnTo>
                    <a:pt x="2589993" y="21060"/>
                  </a:lnTo>
                  <a:lnTo>
                    <a:pt x="2546718" y="21058"/>
                  </a:lnTo>
                  <a:lnTo>
                    <a:pt x="2500189" y="21057"/>
                  </a:lnTo>
                  <a:lnTo>
                    <a:pt x="2452214" y="21057"/>
                  </a:lnTo>
                  <a:lnTo>
                    <a:pt x="2404765" y="21057"/>
                  </a:lnTo>
                  <a:lnTo>
                    <a:pt x="2360280" y="21057"/>
                  </a:lnTo>
                  <a:lnTo>
                    <a:pt x="2313993" y="21057"/>
                  </a:lnTo>
                  <a:lnTo>
                    <a:pt x="2266124" y="21057"/>
                  </a:lnTo>
                  <a:lnTo>
                    <a:pt x="2217553" y="21057"/>
                  </a:lnTo>
                  <a:lnTo>
                    <a:pt x="2168670" y="21057"/>
                  </a:lnTo>
                  <a:lnTo>
                    <a:pt x="2119648" y="21057"/>
                  </a:lnTo>
                  <a:lnTo>
                    <a:pt x="2070565" y="21057"/>
                  </a:lnTo>
                  <a:lnTo>
                    <a:pt x="2021454" y="21057"/>
                  </a:lnTo>
                  <a:lnTo>
                    <a:pt x="1972330" y="21057"/>
                  </a:lnTo>
                  <a:lnTo>
                    <a:pt x="1923202" y="21057"/>
                  </a:lnTo>
                  <a:lnTo>
                    <a:pt x="1874071" y="21057"/>
                  </a:lnTo>
                  <a:lnTo>
                    <a:pt x="1824939" y="22227"/>
                  </a:lnTo>
                  <a:lnTo>
                    <a:pt x="1775806" y="26646"/>
                  </a:lnTo>
                  <a:lnTo>
                    <a:pt x="1723554" y="29390"/>
                  </a:lnTo>
                  <a:lnTo>
                    <a:pt x="1670304" y="30609"/>
                  </a:lnTo>
                  <a:lnTo>
                    <a:pt x="1619342" y="31151"/>
                  </a:lnTo>
                  <a:lnTo>
                    <a:pt x="1566277" y="31392"/>
                  </a:lnTo>
                  <a:lnTo>
                    <a:pt x="1512666" y="31499"/>
                  </a:lnTo>
                  <a:lnTo>
                    <a:pt x="1461543" y="31547"/>
                  </a:lnTo>
                  <a:lnTo>
                    <a:pt x="1408406" y="31568"/>
                  </a:lnTo>
                  <a:lnTo>
                    <a:pt x="1353594" y="31578"/>
                  </a:lnTo>
                  <a:lnTo>
                    <a:pt x="1298038" y="31582"/>
                  </a:lnTo>
                  <a:lnTo>
                    <a:pt x="1242151" y="31584"/>
                  </a:lnTo>
                  <a:lnTo>
                    <a:pt x="1186116" y="32754"/>
                  </a:lnTo>
                  <a:lnTo>
                    <a:pt x="1130016" y="37174"/>
                  </a:lnTo>
                  <a:lnTo>
                    <a:pt x="1077007" y="39918"/>
                  </a:lnTo>
                  <a:lnTo>
                    <a:pt x="1024982" y="41138"/>
                  </a:lnTo>
                  <a:lnTo>
                    <a:pt x="970664" y="41680"/>
                  </a:lnTo>
                  <a:lnTo>
                    <a:pt x="915327" y="45040"/>
                  </a:lnTo>
                  <a:lnTo>
                    <a:pt x="858367" y="49264"/>
                  </a:lnTo>
                  <a:lnTo>
                    <a:pt x="797957" y="51141"/>
                  </a:lnTo>
                  <a:lnTo>
                    <a:pt x="739133" y="55094"/>
                  </a:lnTo>
                  <a:lnTo>
                    <a:pt x="681793" y="59581"/>
                  </a:lnTo>
                  <a:lnTo>
                    <a:pt x="625113" y="61575"/>
                  </a:lnTo>
                  <a:lnTo>
                    <a:pt x="568726" y="65581"/>
                  </a:lnTo>
                  <a:lnTo>
                    <a:pt x="513640" y="71261"/>
                  </a:lnTo>
                  <a:lnTo>
                    <a:pt x="461861" y="77685"/>
                  </a:lnTo>
                  <a:lnTo>
                    <a:pt x="408432" y="84439"/>
                  </a:lnTo>
                  <a:lnTo>
                    <a:pt x="353491" y="90171"/>
                  </a:lnTo>
                  <a:lnTo>
                    <a:pt x="297877" y="92718"/>
                  </a:lnTo>
                  <a:lnTo>
                    <a:pt x="245083" y="100089"/>
                  </a:lnTo>
                  <a:lnTo>
                    <a:pt x="194324" y="109995"/>
                  </a:lnTo>
                  <a:lnTo>
                    <a:pt x="144468" y="118296"/>
                  </a:lnTo>
                  <a:lnTo>
                    <a:pt x="88774" y="129005"/>
                  </a:lnTo>
                  <a:lnTo>
                    <a:pt x="26303" y="14194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423694" y="147398"/>
            <a:ext cx="9071092" cy="684354"/>
            <a:chOff x="423694" y="147398"/>
            <a:chExt cx="9071092" cy="684354"/>
          </a:xfrm>
        </p:grpSpPr>
        <p:sp>
          <p:nvSpPr>
            <p:cNvPr id="2" name="Freeform 1"/>
            <p:cNvSpPr/>
            <p:nvPr/>
          </p:nvSpPr>
          <p:spPr>
            <a:xfrm>
              <a:off x="423694" y="287796"/>
              <a:ext cx="302773" cy="375500"/>
            </a:xfrm>
            <a:custGeom>
              <a:avLst/>
              <a:gdLst/>
              <a:ahLst/>
              <a:cxnLst/>
              <a:rect l="0" t="0" r="0" b="0"/>
              <a:pathLst>
                <a:path w="302773" h="375500">
                  <a:moveTo>
                    <a:pt x="92202" y="28058"/>
                  </a:moveTo>
                  <a:lnTo>
                    <a:pt x="81024" y="39237"/>
                  </a:lnTo>
                  <a:lnTo>
                    <a:pt x="68483" y="68545"/>
                  </a:lnTo>
                  <a:lnTo>
                    <a:pt x="54935" y="127606"/>
                  </a:lnTo>
                  <a:lnTo>
                    <a:pt x="47926" y="188665"/>
                  </a:lnTo>
                  <a:lnTo>
                    <a:pt x="35623" y="251116"/>
                  </a:lnTo>
                  <a:lnTo>
                    <a:pt x="21928" y="307342"/>
                  </a:lnTo>
                  <a:lnTo>
                    <a:pt x="4453" y="369903"/>
                  </a:lnTo>
                  <a:lnTo>
                    <a:pt x="2117" y="372938"/>
                  </a:lnTo>
                  <a:lnTo>
                    <a:pt x="560" y="369112"/>
                  </a:lnTo>
                  <a:lnTo>
                    <a:pt x="0" y="351604"/>
                  </a:lnTo>
                  <a:lnTo>
                    <a:pt x="12282" y="295836"/>
                  </a:lnTo>
                  <a:lnTo>
                    <a:pt x="25679" y="234418"/>
                  </a:lnTo>
                  <a:lnTo>
                    <a:pt x="39591" y="179132"/>
                  </a:lnTo>
                  <a:lnTo>
                    <a:pt x="57111" y="123299"/>
                  </a:lnTo>
                  <a:lnTo>
                    <a:pt x="80244" y="70236"/>
                  </a:lnTo>
                  <a:lnTo>
                    <a:pt x="96866" y="12325"/>
                  </a:lnTo>
                  <a:lnTo>
                    <a:pt x="102331" y="3531"/>
                  </a:lnTo>
                  <a:lnTo>
                    <a:pt x="109483" y="9"/>
                  </a:lnTo>
                  <a:lnTo>
                    <a:pt x="117760" y="0"/>
                  </a:lnTo>
                  <a:lnTo>
                    <a:pt x="126788" y="2334"/>
                  </a:lnTo>
                  <a:lnTo>
                    <a:pt x="133977" y="7399"/>
                  </a:lnTo>
                  <a:lnTo>
                    <a:pt x="168982" y="54537"/>
                  </a:lnTo>
                  <a:lnTo>
                    <a:pt x="189300" y="106642"/>
                  </a:lnTo>
                  <a:lnTo>
                    <a:pt x="215497" y="167323"/>
                  </a:lnTo>
                  <a:lnTo>
                    <a:pt x="230639" y="215811"/>
                  </a:lnTo>
                  <a:lnTo>
                    <a:pt x="254642" y="275022"/>
                  </a:lnTo>
                  <a:lnTo>
                    <a:pt x="283277" y="332632"/>
                  </a:lnTo>
                  <a:lnTo>
                    <a:pt x="302772" y="375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52642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55665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6958" y="293793"/>
              <a:ext cx="213250" cy="414130"/>
            </a:xfrm>
            <a:custGeom>
              <a:avLst/>
              <a:gdLst/>
              <a:ahLst/>
              <a:cxnLst/>
              <a:rect l="0" t="0" r="0" b="0"/>
              <a:pathLst>
                <a:path w="213250" h="414130">
                  <a:moveTo>
                    <a:pt x="171135" y="264217"/>
                  </a:moveTo>
                  <a:lnTo>
                    <a:pt x="161560" y="240170"/>
                  </a:lnTo>
                  <a:lnTo>
                    <a:pt x="150891" y="225843"/>
                  </a:lnTo>
                  <a:lnTo>
                    <a:pt x="126142" y="210213"/>
                  </a:lnTo>
                  <a:lnTo>
                    <a:pt x="90993" y="203762"/>
                  </a:lnTo>
                  <a:lnTo>
                    <a:pt x="67666" y="208492"/>
                  </a:lnTo>
                  <a:lnTo>
                    <a:pt x="37922" y="224309"/>
                  </a:lnTo>
                  <a:lnTo>
                    <a:pt x="29684" y="230593"/>
                  </a:lnTo>
                  <a:lnTo>
                    <a:pt x="17411" y="250053"/>
                  </a:lnTo>
                  <a:lnTo>
                    <a:pt x="0" y="295084"/>
                  </a:lnTo>
                  <a:lnTo>
                    <a:pt x="65" y="338353"/>
                  </a:lnTo>
                  <a:lnTo>
                    <a:pt x="7494" y="377040"/>
                  </a:lnTo>
                  <a:lnTo>
                    <a:pt x="12908" y="386226"/>
                  </a:lnTo>
                  <a:lnTo>
                    <a:pt x="28282" y="399551"/>
                  </a:lnTo>
                  <a:lnTo>
                    <a:pt x="56668" y="413630"/>
                  </a:lnTo>
                  <a:lnTo>
                    <a:pt x="66748" y="414129"/>
                  </a:lnTo>
                  <a:lnTo>
                    <a:pt x="87306" y="408443"/>
                  </a:lnTo>
                  <a:lnTo>
                    <a:pt x="113021" y="392088"/>
                  </a:lnTo>
                  <a:lnTo>
                    <a:pt x="156925" y="342716"/>
                  </a:lnTo>
                  <a:lnTo>
                    <a:pt x="172514" y="309573"/>
                  </a:lnTo>
                  <a:lnTo>
                    <a:pt x="187092" y="248046"/>
                  </a:lnTo>
                  <a:lnTo>
                    <a:pt x="190681" y="196905"/>
                  </a:lnTo>
                  <a:lnTo>
                    <a:pt x="188774" y="133461"/>
                  </a:lnTo>
                  <a:lnTo>
                    <a:pt x="185993" y="107837"/>
                  </a:lnTo>
                  <a:lnTo>
                    <a:pt x="187501" y="53259"/>
                  </a:lnTo>
                  <a:lnTo>
                    <a:pt x="177227" y="3008"/>
                  </a:lnTo>
                  <a:lnTo>
                    <a:pt x="174027" y="0"/>
                  </a:lnTo>
                  <a:lnTo>
                    <a:pt x="170723" y="2675"/>
                  </a:lnTo>
                  <a:lnTo>
                    <a:pt x="167351" y="9137"/>
                  </a:lnTo>
                  <a:lnTo>
                    <a:pt x="161494" y="66171"/>
                  </a:lnTo>
                  <a:lnTo>
                    <a:pt x="160782" y="120722"/>
                  </a:lnTo>
                  <a:lnTo>
                    <a:pt x="169047" y="183793"/>
                  </a:lnTo>
                  <a:lnTo>
                    <a:pt x="181944" y="242525"/>
                  </a:lnTo>
                  <a:lnTo>
                    <a:pt x="195757" y="299186"/>
                  </a:lnTo>
                  <a:lnTo>
                    <a:pt x="213249" y="3484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3382" y="273825"/>
              <a:ext cx="201095" cy="421099"/>
            </a:xfrm>
            <a:custGeom>
              <a:avLst/>
              <a:gdLst/>
              <a:ahLst/>
              <a:cxnLst/>
              <a:rect l="0" t="0" r="0" b="0"/>
              <a:pathLst>
                <a:path w="201095" h="421099">
                  <a:moveTo>
                    <a:pt x="127395" y="263128"/>
                  </a:moveTo>
                  <a:lnTo>
                    <a:pt x="89917" y="254795"/>
                  </a:lnTo>
                  <a:lnTo>
                    <a:pt x="77843" y="254063"/>
                  </a:lnTo>
                  <a:lnTo>
                    <a:pt x="58189" y="259489"/>
                  </a:lnTo>
                  <a:lnTo>
                    <a:pt x="41654" y="270869"/>
                  </a:lnTo>
                  <a:lnTo>
                    <a:pt x="4825" y="316790"/>
                  </a:lnTo>
                  <a:lnTo>
                    <a:pt x="0" y="340400"/>
                  </a:lnTo>
                  <a:lnTo>
                    <a:pt x="6434" y="388096"/>
                  </a:lnTo>
                  <a:lnTo>
                    <a:pt x="18652" y="406797"/>
                  </a:lnTo>
                  <a:lnTo>
                    <a:pt x="26824" y="415059"/>
                  </a:lnTo>
                  <a:lnTo>
                    <a:pt x="35781" y="419397"/>
                  </a:lnTo>
                  <a:lnTo>
                    <a:pt x="55092" y="421098"/>
                  </a:lnTo>
                  <a:lnTo>
                    <a:pt x="85695" y="415479"/>
                  </a:lnTo>
                  <a:lnTo>
                    <a:pt x="111400" y="400816"/>
                  </a:lnTo>
                  <a:lnTo>
                    <a:pt x="133834" y="381653"/>
                  </a:lnTo>
                  <a:lnTo>
                    <a:pt x="149710" y="349979"/>
                  </a:lnTo>
                  <a:lnTo>
                    <a:pt x="166724" y="296185"/>
                  </a:lnTo>
                  <a:lnTo>
                    <a:pt x="183632" y="247446"/>
                  </a:lnTo>
                  <a:lnTo>
                    <a:pt x="195400" y="195960"/>
                  </a:lnTo>
                  <a:lnTo>
                    <a:pt x="199407" y="143661"/>
                  </a:lnTo>
                  <a:lnTo>
                    <a:pt x="199424" y="92289"/>
                  </a:lnTo>
                  <a:lnTo>
                    <a:pt x="189543" y="29297"/>
                  </a:lnTo>
                  <a:lnTo>
                    <a:pt x="186374" y="12484"/>
                  </a:lnTo>
                  <a:lnTo>
                    <a:pt x="181922" y="3615"/>
                  </a:lnTo>
                  <a:lnTo>
                    <a:pt x="176615" y="42"/>
                  </a:lnTo>
                  <a:lnTo>
                    <a:pt x="170736" y="0"/>
                  </a:lnTo>
                  <a:lnTo>
                    <a:pt x="165648" y="5821"/>
                  </a:lnTo>
                  <a:lnTo>
                    <a:pt x="156874" y="27887"/>
                  </a:lnTo>
                  <a:lnTo>
                    <a:pt x="150115" y="82476"/>
                  </a:lnTo>
                  <a:lnTo>
                    <a:pt x="148780" y="145252"/>
                  </a:lnTo>
                  <a:lnTo>
                    <a:pt x="148517" y="208648"/>
                  </a:lnTo>
                  <a:lnTo>
                    <a:pt x="149634" y="267921"/>
                  </a:lnTo>
                  <a:lnTo>
                    <a:pt x="163108" y="325544"/>
                  </a:lnTo>
                  <a:lnTo>
                    <a:pt x="168751" y="332814"/>
                  </a:lnTo>
                  <a:lnTo>
                    <a:pt x="201094" y="3473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3695" y="547481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3622"/>
                  </a:lnTo>
                  <a:lnTo>
                    <a:pt x="4521" y="79085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0818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8980" y="497706"/>
              <a:ext cx="178501" cy="155061"/>
            </a:xfrm>
            <a:custGeom>
              <a:avLst/>
              <a:gdLst/>
              <a:ahLst/>
              <a:cxnLst/>
              <a:rect l="0" t="0" r="0" b="0"/>
              <a:pathLst>
                <a:path w="178501" h="155061">
                  <a:moveTo>
                    <a:pt x="6066" y="49775"/>
                  </a:moveTo>
                  <a:lnTo>
                    <a:pt x="0" y="82227"/>
                  </a:lnTo>
                  <a:lnTo>
                    <a:pt x="10625" y="134117"/>
                  </a:lnTo>
                  <a:lnTo>
                    <a:pt x="13785" y="137589"/>
                  </a:lnTo>
                  <a:lnTo>
                    <a:pt x="17061" y="136394"/>
                  </a:lnTo>
                  <a:lnTo>
                    <a:pt x="20415" y="132087"/>
                  </a:lnTo>
                  <a:lnTo>
                    <a:pt x="25136" y="103670"/>
                  </a:lnTo>
                  <a:lnTo>
                    <a:pt x="29070" y="53316"/>
                  </a:lnTo>
                  <a:lnTo>
                    <a:pt x="38127" y="30292"/>
                  </a:lnTo>
                  <a:lnTo>
                    <a:pt x="61969" y="3188"/>
                  </a:lnTo>
                  <a:lnTo>
                    <a:pt x="72581" y="0"/>
                  </a:lnTo>
                  <a:lnTo>
                    <a:pt x="96849" y="2697"/>
                  </a:lnTo>
                  <a:lnTo>
                    <a:pt x="116994" y="17933"/>
                  </a:lnTo>
                  <a:lnTo>
                    <a:pt x="160445" y="81338"/>
                  </a:lnTo>
                  <a:lnTo>
                    <a:pt x="177331" y="123470"/>
                  </a:lnTo>
                  <a:lnTo>
                    <a:pt x="178500" y="138291"/>
                  </a:lnTo>
                  <a:lnTo>
                    <a:pt x="174522" y="155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16103" y="503096"/>
              <a:ext cx="344256" cy="328656"/>
            </a:xfrm>
            <a:custGeom>
              <a:avLst/>
              <a:gdLst/>
              <a:ahLst/>
              <a:cxnLst/>
              <a:rect l="0" t="0" r="0" b="0"/>
              <a:pathLst>
                <a:path w="344256" h="328656">
                  <a:moveTo>
                    <a:pt x="326384" y="65442"/>
                  </a:moveTo>
                  <a:lnTo>
                    <a:pt x="306140" y="21480"/>
                  </a:lnTo>
                  <a:lnTo>
                    <a:pt x="287361" y="7689"/>
                  </a:lnTo>
                  <a:lnTo>
                    <a:pt x="264586" y="0"/>
                  </a:lnTo>
                  <a:lnTo>
                    <a:pt x="242766" y="482"/>
                  </a:lnTo>
                  <a:lnTo>
                    <a:pt x="224489" y="7715"/>
                  </a:lnTo>
                  <a:lnTo>
                    <a:pt x="208568" y="19899"/>
                  </a:lnTo>
                  <a:lnTo>
                    <a:pt x="193693" y="37012"/>
                  </a:lnTo>
                  <a:lnTo>
                    <a:pt x="189960" y="47659"/>
                  </a:lnTo>
                  <a:lnTo>
                    <a:pt x="190295" y="85000"/>
                  </a:lnTo>
                  <a:lnTo>
                    <a:pt x="194930" y="111959"/>
                  </a:lnTo>
                  <a:lnTo>
                    <a:pt x="207129" y="133300"/>
                  </a:lnTo>
                  <a:lnTo>
                    <a:pt x="215295" y="142266"/>
                  </a:lnTo>
                  <a:lnTo>
                    <a:pt x="224248" y="147074"/>
                  </a:lnTo>
                  <a:lnTo>
                    <a:pt x="243555" y="149296"/>
                  </a:lnTo>
                  <a:lnTo>
                    <a:pt x="260715" y="143265"/>
                  </a:lnTo>
                  <a:lnTo>
                    <a:pt x="268567" y="138381"/>
                  </a:lnTo>
                  <a:lnTo>
                    <a:pt x="280410" y="123596"/>
                  </a:lnTo>
                  <a:lnTo>
                    <a:pt x="303134" y="91097"/>
                  </a:lnTo>
                  <a:lnTo>
                    <a:pt x="308544" y="91904"/>
                  </a:lnTo>
                  <a:lnTo>
                    <a:pt x="313321" y="98292"/>
                  </a:lnTo>
                  <a:lnTo>
                    <a:pt x="333069" y="158242"/>
                  </a:lnTo>
                  <a:lnTo>
                    <a:pt x="344255" y="213148"/>
                  </a:lnTo>
                  <a:lnTo>
                    <a:pt x="343685" y="241054"/>
                  </a:lnTo>
                  <a:lnTo>
                    <a:pt x="335633" y="269054"/>
                  </a:lnTo>
                  <a:lnTo>
                    <a:pt x="321136" y="287738"/>
                  </a:lnTo>
                  <a:lnTo>
                    <a:pt x="293243" y="304833"/>
                  </a:lnTo>
                  <a:lnTo>
                    <a:pt x="269541" y="312218"/>
                  </a:lnTo>
                  <a:lnTo>
                    <a:pt x="216735" y="316376"/>
                  </a:lnTo>
                  <a:lnTo>
                    <a:pt x="156634" y="317608"/>
                  </a:lnTo>
                  <a:lnTo>
                    <a:pt x="97883" y="319142"/>
                  </a:lnTo>
                  <a:lnTo>
                    <a:pt x="41692" y="326429"/>
                  </a:lnTo>
                  <a:lnTo>
                    <a:pt x="0" y="3286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05741" y="273740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4" y="165651"/>
                  </a:lnTo>
                  <a:lnTo>
                    <a:pt x="15683" y="217798"/>
                  </a:lnTo>
                  <a:lnTo>
                    <a:pt x="27231" y="279415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58341" y="221098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261711" y="8333"/>
                  </a:lnTo>
                  <a:lnTo>
                    <a:pt x="201175" y="15684"/>
                  </a:lnTo>
                  <a:lnTo>
                    <a:pt x="150205" y="19465"/>
                  </a:lnTo>
                  <a:lnTo>
                    <a:pt x="88985" y="35214"/>
                  </a:lnTo>
                  <a:lnTo>
                    <a:pt x="34952" y="4387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4379" y="452725"/>
              <a:ext cx="261170" cy="155124"/>
            </a:xfrm>
            <a:custGeom>
              <a:avLst/>
              <a:gdLst/>
              <a:ahLst/>
              <a:cxnLst/>
              <a:rect l="0" t="0" r="0" b="0"/>
              <a:pathLst>
                <a:path w="261170" h="155124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4478" y="94146"/>
                  </a:lnTo>
                  <a:lnTo>
                    <a:pt x="25527" y="115542"/>
                  </a:lnTo>
                  <a:lnTo>
                    <a:pt x="41357" y="130511"/>
                  </a:lnTo>
                  <a:lnTo>
                    <a:pt x="50491" y="136140"/>
                  </a:lnTo>
                  <a:lnTo>
                    <a:pt x="58921" y="137553"/>
                  </a:lnTo>
                  <a:lnTo>
                    <a:pt x="66880" y="136156"/>
                  </a:lnTo>
                  <a:lnTo>
                    <a:pt x="74526" y="132884"/>
                  </a:lnTo>
                  <a:lnTo>
                    <a:pt x="96465" y="111513"/>
                  </a:lnTo>
                  <a:lnTo>
                    <a:pt x="104470" y="89725"/>
                  </a:lnTo>
                  <a:lnTo>
                    <a:pt x="106605" y="77364"/>
                  </a:lnTo>
                  <a:lnTo>
                    <a:pt x="109198" y="72633"/>
                  </a:lnTo>
                  <a:lnTo>
                    <a:pt x="112096" y="72989"/>
                  </a:lnTo>
                  <a:lnTo>
                    <a:pt x="155756" y="131008"/>
                  </a:lnTo>
                  <a:lnTo>
                    <a:pt x="185394" y="153721"/>
                  </a:lnTo>
                  <a:lnTo>
                    <a:pt x="195649" y="155123"/>
                  </a:lnTo>
                  <a:lnTo>
                    <a:pt x="216402" y="147322"/>
                  </a:lnTo>
                  <a:lnTo>
                    <a:pt x="242228" y="128789"/>
                  </a:lnTo>
                  <a:lnTo>
                    <a:pt x="254262" y="105982"/>
                  </a:lnTo>
                  <a:lnTo>
                    <a:pt x="261169" y="78689"/>
                  </a:lnTo>
                  <a:lnTo>
                    <a:pt x="258481" y="43592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9182" y="452725"/>
              <a:ext cx="155767" cy="164999"/>
            </a:xfrm>
            <a:custGeom>
              <a:avLst/>
              <a:gdLst/>
              <a:ahLst/>
              <a:cxnLst/>
              <a:rect l="0" t="0" r="0" b="0"/>
              <a:pathLst>
                <a:path w="155767" h="164999">
                  <a:moveTo>
                    <a:pt x="91926" y="0"/>
                  </a:moveTo>
                  <a:lnTo>
                    <a:pt x="39221" y="19128"/>
                  </a:lnTo>
                  <a:lnTo>
                    <a:pt x="23268" y="30338"/>
                  </a:lnTo>
                  <a:lnTo>
                    <a:pt x="11499" y="49358"/>
                  </a:lnTo>
                  <a:lnTo>
                    <a:pt x="3538" y="73410"/>
                  </a:lnTo>
                  <a:lnTo>
                    <a:pt x="0" y="99697"/>
                  </a:lnTo>
                  <a:lnTo>
                    <a:pt x="4667" y="123858"/>
                  </a:lnTo>
                  <a:lnTo>
                    <a:pt x="9187" y="135215"/>
                  </a:lnTo>
                  <a:lnTo>
                    <a:pt x="23568" y="150952"/>
                  </a:lnTo>
                  <a:lnTo>
                    <a:pt x="32316" y="156787"/>
                  </a:lnTo>
                  <a:lnTo>
                    <a:pt x="66985" y="164998"/>
                  </a:lnTo>
                  <a:lnTo>
                    <a:pt x="90200" y="160680"/>
                  </a:lnTo>
                  <a:lnTo>
                    <a:pt x="133699" y="138844"/>
                  </a:lnTo>
                  <a:lnTo>
                    <a:pt x="148707" y="122540"/>
                  </a:lnTo>
                  <a:lnTo>
                    <a:pt x="154346" y="113279"/>
                  </a:lnTo>
                  <a:lnTo>
                    <a:pt x="155766" y="103595"/>
                  </a:lnTo>
                  <a:lnTo>
                    <a:pt x="151105" y="83477"/>
                  </a:lnTo>
                  <a:lnTo>
                    <a:pt x="130219" y="45475"/>
                  </a:lnTo>
                  <a:lnTo>
                    <a:pt x="112983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16518" y="294797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3821" y="28726"/>
                  </a:lnTo>
                  <a:lnTo>
                    <a:pt x="11504" y="77922"/>
                  </a:lnTo>
                  <a:lnTo>
                    <a:pt x="10817" y="130063"/>
                  </a:lnTo>
                  <a:lnTo>
                    <a:pt x="10614" y="181387"/>
                  </a:lnTo>
                  <a:lnTo>
                    <a:pt x="7426" y="238124"/>
                  </a:lnTo>
                  <a:lnTo>
                    <a:pt x="2200" y="27254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37533" y="242155"/>
              <a:ext cx="336913" cy="115814"/>
            </a:xfrm>
            <a:custGeom>
              <a:avLst/>
              <a:gdLst/>
              <a:ahLst/>
              <a:cxnLst/>
              <a:rect l="0" t="0" r="0" b="0"/>
              <a:pathLst>
                <a:path w="336913" h="115814">
                  <a:moveTo>
                    <a:pt x="336912" y="0"/>
                  </a:moveTo>
                  <a:lnTo>
                    <a:pt x="281868" y="25194"/>
                  </a:lnTo>
                  <a:lnTo>
                    <a:pt x="222400" y="45244"/>
                  </a:lnTo>
                  <a:lnTo>
                    <a:pt x="160294" y="71454"/>
                  </a:lnTo>
                  <a:lnTo>
                    <a:pt x="105103" y="87294"/>
                  </a:lnTo>
                  <a:lnTo>
                    <a:pt x="47451" y="10168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9119" y="579067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40653" y="8333"/>
                  </a:lnTo>
                  <a:lnTo>
                    <a:pt x="179003" y="17475"/>
                  </a:lnTo>
                  <a:lnTo>
                    <a:pt x="125652" y="23469"/>
                  </a:lnTo>
                  <a:lnTo>
                    <a:pt x="70054" y="29982"/>
                  </a:lnTo>
                  <a:lnTo>
                    <a:pt x="12460" y="397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16559" y="470965"/>
              <a:ext cx="168457" cy="137836"/>
            </a:xfrm>
            <a:custGeom>
              <a:avLst/>
              <a:gdLst/>
              <a:ahLst/>
              <a:cxnLst/>
              <a:rect l="0" t="0" r="0" b="0"/>
              <a:pathLst>
                <a:path w="168457" h="137836">
                  <a:moveTo>
                    <a:pt x="0" y="34402"/>
                  </a:moveTo>
                  <a:lnTo>
                    <a:pt x="9066" y="93019"/>
                  </a:lnTo>
                  <a:lnTo>
                    <a:pt x="10240" y="137835"/>
                  </a:lnTo>
                  <a:lnTo>
                    <a:pt x="18909" y="80075"/>
                  </a:lnTo>
                  <a:lnTo>
                    <a:pt x="29650" y="40266"/>
                  </a:lnTo>
                  <a:lnTo>
                    <a:pt x="40864" y="21021"/>
                  </a:lnTo>
                  <a:lnTo>
                    <a:pt x="56766" y="7788"/>
                  </a:lnTo>
                  <a:lnTo>
                    <a:pt x="65920" y="2621"/>
                  </a:lnTo>
                  <a:lnTo>
                    <a:pt x="85450" y="0"/>
                  </a:lnTo>
                  <a:lnTo>
                    <a:pt x="104659" y="3905"/>
                  </a:lnTo>
                  <a:lnTo>
                    <a:pt x="120995" y="13439"/>
                  </a:lnTo>
                  <a:lnTo>
                    <a:pt x="143345" y="43139"/>
                  </a:lnTo>
                  <a:lnTo>
                    <a:pt x="162283" y="92757"/>
                  </a:lnTo>
                  <a:lnTo>
                    <a:pt x="168456" y="129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11358" y="30532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3293" y="27556"/>
                  </a:lnTo>
                  <a:lnTo>
                    <a:pt x="650" y="90018"/>
                  </a:lnTo>
                  <a:lnTo>
                    <a:pt x="192" y="149114"/>
                  </a:lnTo>
                  <a:lnTo>
                    <a:pt x="57" y="204839"/>
                  </a:lnTo>
                  <a:lnTo>
                    <a:pt x="11" y="26559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95544" y="400082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1639" y="3120"/>
                  </a:lnTo>
                  <a:lnTo>
                    <a:pt x="102509" y="9065"/>
                  </a:lnTo>
                  <a:lnTo>
                    <a:pt x="43135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06114" y="459988"/>
              <a:ext cx="137615" cy="161194"/>
            </a:xfrm>
            <a:custGeom>
              <a:avLst/>
              <a:gdLst/>
              <a:ahLst/>
              <a:cxnLst/>
              <a:rect l="0" t="0" r="0" b="0"/>
              <a:pathLst>
                <a:path w="137615" h="161194">
                  <a:moveTo>
                    <a:pt x="0" y="66436"/>
                  </a:moveTo>
                  <a:lnTo>
                    <a:pt x="42692" y="69556"/>
                  </a:lnTo>
                  <a:lnTo>
                    <a:pt x="63428" y="72502"/>
                  </a:lnTo>
                  <a:lnTo>
                    <a:pt x="115847" y="61877"/>
                  </a:lnTo>
                  <a:lnTo>
                    <a:pt x="124025" y="56378"/>
                  </a:lnTo>
                  <a:lnTo>
                    <a:pt x="136231" y="40909"/>
                  </a:lnTo>
                  <a:lnTo>
                    <a:pt x="137614" y="33040"/>
                  </a:lnTo>
                  <a:lnTo>
                    <a:pt x="136196" y="25455"/>
                  </a:lnTo>
                  <a:lnTo>
                    <a:pt x="132911" y="18059"/>
                  </a:lnTo>
                  <a:lnTo>
                    <a:pt x="116783" y="6721"/>
                  </a:lnTo>
                  <a:lnTo>
                    <a:pt x="105932" y="2059"/>
                  </a:lnTo>
                  <a:lnTo>
                    <a:pt x="81396" y="0"/>
                  </a:lnTo>
                  <a:lnTo>
                    <a:pt x="68302" y="1088"/>
                  </a:lnTo>
                  <a:lnTo>
                    <a:pt x="44394" y="11657"/>
                  </a:lnTo>
                  <a:lnTo>
                    <a:pt x="33106" y="19388"/>
                  </a:lnTo>
                  <a:lnTo>
                    <a:pt x="17443" y="40457"/>
                  </a:lnTo>
                  <a:lnTo>
                    <a:pt x="11629" y="52626"/>
                  </a:lnTo>
                  <a:lnTo>
                    <a:pt x="8288" y="78626"/>
                  </a:lnTo>
                  <a:lnTo>
                    <a:pt x="11873" y="103439"/>
                  </a:lnTo>
                  <a:lnTo>
                    <a:pt x="21265" y="122267"/>
                  </a:lnTo>
                  <a:lnTo>
                    <a:pt x="36357" y="135313"/>
                  </a:lnTo>
                  <a:lnTo>
                    <a:pt x="84228" y="161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32456" y="481320"/>
              <a:ext cx="236293" cy="315494"/>
            </a:xfrm>
            <a:custGeom>
              <a:avLst/>
              <a:gdLst/>
              <a:ahLst/>
              <a:cxnLst/>
              <a:rect l="0" t="0" r="0" b="0"/>
              <a:pathLst>
                <a:path w="236293" h="315494">
                  <a:moveTo>
                    <a:pt x="200042" y="87218"/>
                  </a:moveTo>
                  <a:lnTo>
                    <a:pt x="205631" y="70451"/>
                  </a:lnTo>
                  <a:lnTo>
                    <a:pt x="205255" y="52860"/>
                  </a:lnTo>
                  <a:lnTo>
                    <a:pt x="200019" y="34513"/>
                  </a:lnTo>
                  <a:lnTo>
                    <a:pt x="189893" y="18560"/>
                  </a:lnTo>
                  <a:lnTo>
                    <a:pt x="171354" y="6791"/>
                  </a:lnTo>
                  <a:lnTo>
                    <a:pt x="148687" y="0"/>
                  </a:lnTo>
                  <a:lnTo>
                    <a:pt x="116195" y="2754"/>
                  </a:lnTo>
                  <a:lnTo>
                    <a:pt x="85511" y="12149"/>
                  </a:lnTo>
                  <a:lnTo>
                    <a:pt x="68810" y="23049"/>
                  </a:lnTo>
                  <a:lnTo>
                    <a:pt x="56709" y="41931"/>
                  </a:lnTo>
                  <a:lnTo>
                    <a:pt x="49770" y="64751"/>
                  </a:lnTo>
                  <a:lnTo>
                    <a:pt x="50586" y="86592"/>
                  </a:lnTo>
                  <a:lnTo>
                    <a:pt x="63212" y="118618"/>
                  </a:lnTo>
                  <a:lnTo>
                    <a:pt x="78397" y="133539"/>
                  </a:lnTo>
                  <a:lnTo>
                    <a:pt x="87360" y="139156"/>
                  </a:lnTo>
                  <a:lnTo>
                    <a:pt x="106677" y="142277"/>
                  </a:lnTo>
                  <a:lnTo>
                    <a:pt x="126961" y="138595"/>
                  </a:lnTo>
                  <a:lnTo>
                    <a:pt x="147674" y="129160"/>
                  </a:lnTo>
                  <a:lnTo>
                    <a:pt x="173477" y="105105"/>
                  </a:lnTo>
                  <a:lnTo>
                    <a:pt x="179992" y="103822"/>
                  </a:lnTo>
                  <a:lnTo>
                    <a:pt x="185505" y="107646"/>
                  </a:lnTo>
                  <a:lnTo>
                    <a:pt x="194751" y="124373"/>
                  </a:lnTo>
                  <a:lnTo>
                    <a:pt x="213845" y="181091"/>
                  </a:lnTo>
                  <a:lnTo>
                    <a:pt x="231596" y="242834"/>
                  </a:lnTo>
                  <a:lnTo>
                    <a:pt x="236292" y="265175"/>
                  </a:lnTo>
                  <a:lnTo>
                    <a:pt x="234481" y="286803"/>
                  </a:lnTo>
                  <a:lnTo>
                    <a:pt x="230020" y="295144"/>
                  </a:lnTo>
                  <a:lnTo>
                    <a:pt x="215705" y="307532"/>
                  </a:lnTo>
                  <a:lnTo>
                    <a:pt x="176737" y="315493"/>
                  </a:lnTo>
                  <a:lnTo>
                    <a:pt x="128146" y="312263"/>
                  </a:lnTo>
                  <a:lnTo>
                    <a:pt x="67730" y="301861"/>
                  </a:lnTo>
                  <a:lnTo>
                    <a:pt x="20095" y="298593"/>
                  </a:lnTo>
                  <a:lnTo>
                    <a:pt x="0" y="2977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92427" y="459976"/>
              <a:ext cx="129584" cy="185340"/>
            </a:xfrm>
            <a:custGeom>
              <a:avLst/>
              <a:gdLst/>
              <a:ahLst/>
              <a:cxnLst/>
              <a:rect l="0" t="0" r="0" b="0"/>
              <a:pathLst>
                <a:path w="129584" h="185340">
                  <a:moveTo>
                    <a:pt x="45356" y="66448"/>
                  </a:moveTo>
                  <a:lnTo>
                    <a:pt x="103972" y="60859"/>
                  </a:lnTo>
                  <a:lnTo>
                    <a:pt x="113679" y="55703"/>
                  </a:lnTo>
                  <a:lnTo>
                    <a:pt x="127584" y="40616"/>
                  </a:lnTo>
                  <a:lnTo>
                    <a:pt x="129420" y="32849"/>
                  </a:lnTo>
                  <a:lnTo>
                    <a:pt x="128305" y="25331"/>
                  </a:lnTo>
                  <a:lnTo>
                    <a:pt x="125222" y="17980"/>
                  </a:lnTo>
                  <a:lnTo>
                    <a:pt x="112437" y="6692"/>
                  </a:lnTo>
                  <a:lnTo>
                    <a:pt x="104114" y="2045"/>
                  </a:lnTo>
                  <a:lnTo>
                    <a:pt x="82389" y="0"/>
                  </a:lnTo>
                  <a:lnTo>
                    <a:pt x="59475" y="4160"/>
                  </a:lnTo>
                  <a:lnTo>
                    <a:pt x="41492" y="13808"/>
                  </a:lnTo>
                  <a:lnTo>
                    <a:pt x="18215" y="37983"/>
                  </a:lnTo>
                  <a:lnTo>
                    <a:pt x="2089" y="72962"/>
                  </a:lnTo>
                  <a:lnTo>
                    <a:pt x="0" y="96250"/>
                  </a:lnTo>
                  <a:lnTo>
                    <a:pt x="4140" y="118298"/>
                  </a:lnTo>
                  <a:lnTo>
                    <a:pt x="19625" y="149272"/>
                  </a:lnTo>
                  <a:lnTo>
                    <a:pt x="32360" y="166040"/>
                  </a:lnTo>
                  <a:lnTo>
                    <a:pt x="58273" y="183045"/>
                  </a:lnTo>
                  <a:lnTo>
                    <a:pt x="78002" y="185339"/>
                  </a:lnTo>
                  <a:lnTo>
                    <a:pt x="129583" y="182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91243" y="466711"/>
              <a:ext cx="120281" cy="157767"/>
            </a:xfrm>
            <a:custGeom>
              <a:avLst/>
              <a:gdLst/>
              <a:ahLst/>
              <a:cxnLst/>
              <a:rect l="0" t="0" r="0" b="0"/>
              <a:pathLst>
                <a:path w="120281" h="157767">
                  <a:moveTo>
                    <a:pt x="14995" y="59713"/>
                  </a:moveTo>
                  <a:lnTo>
                    <a:pt x="17335" y="99401"/>
                  </a:lnTo>
                  <a:lnTo>
                    <a:pt x="40167" y="157766"/>
                  </a:lnTo>
                  <a:lnTo>
                    <a:pt x="38661" y="152426"/>
                  </a:lnTo>
                  <a:lnTo>
                    <a:pt x="8694" y="89393"/>
                  </a:lnTo>
                  <a:lnTo>
                    <a:pt x="0" y="52260"/>
                  </a:lnTo>
                  <a:lnTo>
                    <a:pt x="1701" y="29495"/>
                  </a:lnTo>
                  <a:lnTo>
                    <a:pt x="6133" y="20850"/>
                  </a:lnTo>
                  <a:lnTo>
                    <a:pt x="20415" y="8126"/>
                  </a:lnTo>
                  <a:lnTo>
                    <a:pt x="41580" y="1691"/>
                  </a:lnTo>
                  <a:lnTo>
                    <a:pt x="66585" y="0"/>
                  </a:lnTo>
                  <a:lnTo>
                    <a:pt x="120280" y="7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95751" y="431668"/>
              <a:ext cx="147400" cy="174573"/>
            </a:xfrm>
            <a:custGeom>
              <a:avLst/>
              <a:gdLst/>
              <a:ahLst/>
              <a:cxnLst/>
              <a:rect l="0" t="0" r="0" b="0"/>
              <a:pathLst>
                <a:path w="147400" h="174573">
                  <a:moveTo>
                    <a:pt x="147399" y="0"/>
                  </a:moveTo>
                  <a:lnTo>
                    <a:pt x="85306" y="5589"/>
                  </a:lnTo>
                  <a:lnTo>
                    <a:pt x="43497" y="26364"/>
                  </a:lnTo>
                  <a:lnTo>
                    <a:pt x="26741" y="39403"/>
                  </a:lnTo>
                  <a:lnTo>
                    <a:pt x="22506" y="47326"/>
                  </a:lnTo>
                  <a:lnTo>
                    <a:pt x="20921" y="65487"/>
                  </a:lnTo>
                  <a:lnTo>
                    <a:pt x="24476" y="72904"/>
                  </a:lnTo>
                  <a:lnTo>
                    <a:pt x="37785" y="84264"/>
                  </a:lnTo>
                  <a:lnTo>
                    <a:pt x="93378" y="104828"/>
                  </a:lnTo>
                  <a:lnTo>
                    <a:pt x="136598" y="119233"/>
                  </a:lnTo>
                  <a:lnTo>
                    <a:pt x="142538" y="125112"/>
                  </a:lnTo>
                  <a:lnTo>
                    <a:pt x="145328" y="132541"/>
                  </a:lnTo>
                  <a:lnTo>
                    <a:pt x="146018" y="141003"/>
                  </a:lnTo>
                  <a:lnTo>
                    <a:pt x="140546" y="156645"/>
                  </a:lnTo>
                  <a:lnTo>
                    <a:pt x="135812" y="164091"/>
                  </a:lnTo>
                  <a:lnTo>
                    <a:pt x="126806" y="169056"/>
                  </a:lnTo>
                  <a:lnTo>
                    <a:pt x="101202" y="174572"/>
                  </a:lnTo>
                  <a:lnTo>
                    <a:pt x="46680" y="16970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70693" y="431668"/>
              <a:ext cx="239523" cy="191999"/>
            </a:xfrm>
            <a:custGeom>
              <a:avLst/>
              <a:gdLst/>
              <a:ahLst/>
              <a:cxnLst/>
              <a:rect l="0" t="0" r="0" b="0"/>
              <a:pathLst>
                <a:path w="239523" h="191999">
                  <a:moveTo>
                    <a:pt x="14654" y="0"/>
                  </a:moveTo>
                  <a:lnTo>
                    <a:pt x="0" y="43963"/>
                  </a:lnTo>
                  <a:lnTo>
                    <a:pt x="1083" y="85426"/>
                  </a:lnTo>
                  <a:lnTo>
                    <a:pt x="8813" y="123577"/>
                  </a:lnTo>
                  <a:lnTo>
                    <a:pt x="24101" y="151519"/>
                  </a:lnTo>
                  <a:lnTo>
                    <a:pt x="43449" y="174616"/>
                  </a:lnTo>
                  <a:lnTo>
                    <a:pt x="50228" y="177242"/>
                  </a:lnTo>
                  <a:lnTo>
                    <a:pt x="57088" y="176653"/>
                  </a:lnTo>
                  <a:lnTo>
                    <a:pt x="70948" y="169759"/>
                  </a:lnTo>
                  <a:lnTo>
                    <a:pt x="91905" y="151555"/>
                  </a:lnTo>
                  <a:lnTo>
                    <a:pt x="105920" y="134038"/>
                  </a:lnTo>
                  <a:lnTo>
                    <a:pt x="113708" y="111435"/>
                  </a:lnTo>
                  <a:lnTo>
                    <a:pt x="115785" y="98856"/>
                  </a:lnTo>
                  <a:lnTo>
                    <a:pt x="117170" y="96320"/>
                  </a:lnTo>
                  <a:lnTo>
                    <a:pt x="125631" y="128037"/>
                  </a:lnTo>
                  <a:lnTo>
                    <a:pt x="149139" y="168791"/>
                  </a:lnTo>
                  <a:lnTo>
                    <a:pt x="165672" y="183423"/>
                  </a:lnTo>
                  <a:lnTo>
                    <a:pt x="174994" y="188962"/>
                  </a:lnTo>
                  <a:lnTo>
                    <a:pt x="194711" y="191998"/>
                  </a:lnTo>
                  <a:lnTo>
                    <a:pt x="204882" y="191169"/>
                  </a:lnTo>
                  <a:lnTo>
                    <a:pt x="212832" y="185938"/>
                  </a:lnTo>
                  <a:lnTo>
                    <a:pt x="224786" y="167647"/>
                  </a:lnTo>
                  <a:lnTo>
                    <a:pt x="238093" y="136631"/>
                  </a:lnTo>
                  <a:lnTo>
                    <a:pt x="239522" y="112587"/>
                  </a:lnTo>
                  <a:lnTo>
                    <a:pt x="236869" y="75863"/>
                  </a:lnTo>
                  <a:lnTo>
                    <a:pt x="23575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22259" y="484310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1464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43316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59130" y="336911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3119" y="183644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85430" y="431668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5231" y="17958"/>
                  </a:lnTo>
                  <a:lnTo>
                    <a:pt x="2458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53886" y="284269"/>
              <a:ext cx="164492" cy="315856"/>
            </a:xfrm>
            <a:custGeom>
              <a:avLst/>
              <a:gdLst/>
              <a:ahLst/>
              <a:cxnLst/>
              <a:rect l="0" t="0" r="0" b="0"/>
              <a:pathLst>
                <a:path w="164492" h="315856">
                  <a:moveTo>
                    <a:pt x="0" y="0"/>
                  </a:moveTo>
                  <a:lnTo>
                    <a:pt x="5589" y="62093"/>
                  </a:lnTo>
                  <a:lnTo>
                    <a:pt x="16788" y="121883"/>
                  </a:lnTo>
                  <a:lnTo>
                    <a:pt x="20962" y="172724"/>
                  </a:lnTo>
                  <a:lnTo>
                    <a:pt x="32260" y="236066"/>
                  </a:lnTo>
                  <a:lnTo>
                    <a:pt x="35545" y="248624"/>
                  </a:lnTo>
                  <a:lnTo>
                    <a:pt x="37734" y="252317"/>
                  </a:lnTo>
                  <a:lnTo>
                    <a:pt x="39194" y="250100"/>
                  </a:lnTo>
                  <a:lnTo>
                    <a:pt x="47127" y="212919"/>
                  </a:lnTo>
                  <a:lnTo>
                    <a:pt x="62186" y="185270"/>
                  </a:lnTo>
                  <a:lnTo>
                    <a:pt x="69534" y="180835"/>
                  </a:lnTo>
                  <a:lnTo>
                    <a:pt x="87056" y="179027"/>
                  </a:lnTo>
                  <a:lnTo>
                    <a:pt x="103423" y="185242"/>
                  </a:lnTo>
                  <a:lnTo>
                    <a:pt x="118495" y="196974"/>
                  </a:lnTo>
                  <a:lnTo>
                    <a:pt x="154309" y="243138"/>
                  </a:lnTo>
                  <a:lnTo>
                    <a:pt x="162168" y="266769"/>
                  </a:lnTo>
                  <a:lnTo>
                    <a:pt x="164491" y="289359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32953" y="28426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20" y="225782"/>
                  </a:lnTo>
                  <a:lnTo>
                    <a:pt x="9065" y="286624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17140" y="421139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9065"/>
                  </a:lnTo>
                  <a:lnTo>
                    <a:pt x="87250" y="10240"/>
                  </a:lnTo>
                  <a:lnTo>
                    <a:pt x="34608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38238" y="252683"/>
              <a:ext cx="320167" cy="379027"/>
            </a:xfrm>
            <a:custGeom>
              <a:avLst/>
              <a:gdLst/>
              <a:ahLst/>
              <a:cxnLst/>
              <a:rect l="0" t="0" r="0" b="0"/>
              <a:pathLst>
                <a:path w="320167" h="379027">
                  <a:moveTo>
                    <a:pt x="0" y="0"/>
                  </a:moveTo>
                  <a:lnTo>
                    <a:pt x="6066" y="32452"/>
                  </a:lnTo>
                  <a:lnTo>
                    <a:pt x="6619" y="95521"/>
                  </a:lnTo>
                  <a:lnTo>
                    <a:pt x="14959" y="150745"/>
                  </a:lnTo>
                  <a:lnTo>
                    <a:pt x="19251" y="205973"/>
                  </a:lnTo>
                  <a:lnTo>
                    <a:pt x="27936" y="261395"/>
                  </a:lnTo>
                  <a:lnTo>
                    <a:pt x="30865" y="316190"/>
                  </a:lnTo>
                  <a:lnTo>
                    <a:pt x="31265" y="333551"/>
                  </a:lnTo>
                  <a:lnTo>
                    <a:pt x="32727" y="276123"/>
                  </a:lnTo>
                  <a:lnTo>
                    <a:pt x="41152" y="244031"/>
                  </a:lnTo>
                  <a:lnTo>
                    <a:pt x="51825" y="227002"/>
                  </a:lnTo>
                  <a:lnTo>
                    <a:pt x="60286" y="221525"/>
                  </a:lnTo>
                  <a:lnTo>
                    <a:pt x="82166" y="215439"/>
                  </a:lnTo>
                  <a:lnTo>
                    <a:pt x="92212" y="216156"/>
                  </a:lnTo>
                  <a:lnTo>
                    <a:pt x="109613" y="223191"/>
                  </a:lnTo>
                  <a:lnTo>
                    <a:pt x="122026" y="237237"/>
                  </a:lnTo>
                  <a:lnTo>
                    <a:pt x="155353" y="295291"/>
                  </a:lnTo>
                  <a:lnTo>
                    <a:pt x="162633" y="317244"/>
                  </a:lnTo>
                  <a:lnTo>
                    <a:pt x="167900" y="347722"/>
                  </a:lnTo>
                  <a:lnTo>
                    <a:pt x="170425" y="347629"/>
                  </a:lnTo>
                  <a:lnTo>
                    <a:pt x="213381" y="299166"/>
                  </a:lnTo>
                  <a:lnTo>
                    <a:pt x="273988" y="270923"/>
                  </a:lnTo>
                  <a:lnTo>
                    <a:pt x="305400" y="254319"/>
                  </a:lnTo>
                  <a:lnTo>
                    <a:pt x="312395" y="245585"/>
                  </a:lnTo>
                  <a:lnTo>
                    <a:pt x="320166" y="223403"/>
                  </a:lnTo>
                  <a:lnTo>
                    <a:pt x="318729" y="214446"/>
                  </a:lnTo>
                  <a:lnTo>
                    <a:pt x="314262" y="207305"/>
                  </a:lnTo>
                  <a:lnTo>
                    <a:pt x="307774" y="201375"/>
                  </a:lnTo>
                  <a:lnTo>
                    <a:pt x="288087" y="194785"/>
                  </a:lnTo>
                  <a:lnTo>
                    <a:pt x="276286" y="193028"/>
                  </a:lnTo>
                  <a:lnTo>
                    <a:pt x="253815" y="197314"/>
                  </a:lnTo>
                  <a:lnTo>
                    <a:pt x="224554" y="212882"/>
                  </a:lnTo>
                  <a:lnTo>
                    <a:pt x="201065" y="235432"/>
                  </a:lnTo>
                  <a:lnTo>
                    <a:pt x="193705" y="244692"/>
                  </a:lnTo>
                  <a:lnTo>
                    <a:pt x="185526" y="267460"/>
                  </a:lnTo>
                  <a:lnTo>
                    <a:pt x="183345" y="280082"/>
                  </a:lnTo>
                  <a:lnTo>
                    <a:pt x="187162" y="303466"/>
                  </a:lnTo>
                  <a:lnTo>
                    <a:pt x="197827" y="324387"/>
                  </a:lnTo>
                  <a:lnTo>
                    <a:pt x="224732" y="349319"/>
                  </a:lnTo>
                  <a:lnTo>
                    <a:pt x="260650" y="369184"/>
                  </a:lnTo>
                  <a:lnTo>
                    <a:pt x="30532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32830" y="147398"/>
              <a:ext cx="265861" cy="460340"/>
            </a:xfrm>
            <a:custGeom>
              <a:avLst/>
              <a:gdLst/>
              <a:ahLst/>
              <a:cxnLst/>
              <a:rect l="0" t="0" r="0" b="0"/>
              <a:pathLst>
                <a:path w="265861" h="460340">
                  <a:moveTo>
                    <a:pt x="173989" y="0"/>
                  </a:moveTo>
                  <a:lnTo>
                    <a:pt x="115371" y="5590"/>
                  </a:lnTo>
                  <a:lnTo>
                    <a:pt x="80581" y="20244"/>
                  </a:lnTo>
                  <a:lnTo>
                    <a:pt x="30834" y="59899"/>
                  </a:lnTo>
                  <a:lnTo>
                    <a:pt x="9259" y="86378"/>
                  </a:lnTo>
                  <a:lnTo>
                    <a:pt x="1340" y="112480"/>
                  </a:lnTo>
                  <a:lnTo>
                    <a:pt x="0" y="153821"/>
                  </a:lnTo>
                  <a:lnTo>
                    <a:pt x="5413" y="175990"/>
                  </a:lnTo>
                  <a:lnTo>
                    <a:pt x="15618" y="193641"/>
                  </a:lnTo>
                  <a:lnTo>
                    <a:pt x="31071" y="206166"/>
                  </a:lnTo>
                  <a:lnTo>
                    <a:pt x="82162" y="227538"/>
                  </a:lnTo>
                  <a:lnTo>
                    <a:pt x="138129" y="242041"/>
                  </a:lnTo>
                  <a:lnTo>
                    <a:pt x="183673" y="261760"/>
                  </a:lnTo>
                  <a:lnTo>
                    <a:pt x="225294" y="289356"/>
                  </a:lnTo>
                  <a:lnTo>
                    <a:pt x="248591" y="317362"/>
                  </a:lnTo>
                  <a:lnTo>
                    <a:pt x="259008" y="337582"/>
                  </a:lnTo>
                  <a:lnTo>
                    <a:pt x="265860" y="374286"/>
                  </a:lnTo>
                  <a:lnTo>
                    <a:pt x="262300" y="409207"/>
                  </a:lnTo>
                  <a:lnTo>
                    <a:pt x="250673" y="427925"/>
                  </a:lnTo>
                  <a:lnTo>
                    <a:pt x="233807" y="442873"/>
                  </a:lnTo>
                  <a:lnTo>
                    <a:pt x="214613" y="453416"/>
                  </a:lnTo>
                  <a:lnTo>
                    <a:pt x="172897" y="460339"/>
                  </a:lnTo>
                  <a:lnTo>
                    <a:pt x="114805" y="454273"/>
                  </a:lnTo>
                  <a:lnTo>
                    <a:pt x="64508" y="444929"/>
                  </a:lnTo>
                  <a:lnTo>
                    <a:pt x="37118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94298" y="451965"/>
              <a:ext cx="196791" cy="169877"/>
            </a:xfrm>
            <a:custGeom>
              <a:avLst/>
              <a:gdLst/>
              <a:ahLst/>
              <a:cxnLst/>
              <a:rect l="0" t="0" r="0" b="0"/>
              <a:pathLst>
                <a:path w="196791" h="169877">
                  <a:moveTo>
                    <a:pt x="123090" y="63931"/>
                  </a:moveTo>
                  <a:lnTo>
                    <a:pt x="113516" y="39884"/>
                  </a:lnTo>
                  <a:lnTo>
                    <a:pt x="83687" y="4338"/>
                  </a:lnTo>
                  <a:lnTo>
                    <a:pt x="75764" y="806"/>
                  </a:lnTo>
                  <a:lnTo>
                    <a:pt x="57603" y="0"/>
                  </a:lnTo>
                  <a:lnTo>
                    <a:pt x="37833" y="9781"/>
                  </a:lnTo>
                  <a:lnTo>
                    <a:pt x="19688" y="25826"/>
                  </a:lnTo>
                  <a:lnTo>
                    <a:pt x="7724" y="44656"/>
                  </a:lnTo>
                  <a:lnTo>
                    <a:pt x="0" y="80577"/>
                  </a:lnTo>
                  <a:lnTo>
                    <a:pt x="5797" y="126231"/>
                  </a:lnTo>
                  <a:lnTo>
                    <a:pt x="11688" y="147772"/>
                  </a:lnTo>
                  <a:lnTo>
                    <a:pt x="18407" y="156090"/>
                  </a:lnTo>
                  <a:lnTo>
                    <a:pt x="38350" y="168451"/>
                  </a:lnTo>
                  <a:lnTo>
                    <a:pt x="49049" y="169876"/>
                  </a:lnTo>
                  <a:lnTo>
                    <a:pt x="70296" y="165220"/>
                  </a:lnTo>
                  <a:lnTo>
                    <a:pt x="96400" y="149445"/>
                  </a:lnTo>
                  <a:lnTo>
                    <a:pt x="108498" y="133522"/>
                  </a:lnTo>
                  <a:lnTo>
                    <a:pt x="116604" y="113578"/>
                  </a:lnTo>
                  <a:lnTo>
                    <a:pt x="121169" y="85400"/>
                  </a:lnTo>
                  <a:lnTo>
                    <a:pt x="124861" y="100188"/>
                  </a:lnTo>
                  <a:lnTo>
                    <a:pt x="152324" y="134274"/>
                  </a:lnTo>
                  <a:lnTo>
                    <a:pt x="168838" y="141988"/>
                  </a:lnTo>
                  <a:lnTo>
                    <a:pt x="196790" y="148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01616" y="429338"/>
              <a:ext cx="429441" cy="204360"/>
            </a:xfrm>
            <a:custGeom>
              <a:avLst/>
              <a:gdLst/>
              <a:ahLst/>
              <a:cxnLst/>
              <a:rect l="0" t="0" r="0" b="0"/>
              <a:pathLst>
                <a:path w="429441" h="204360">
                  <a:moveTo>
                    <a:pt x="0" y="65501"/>
                  </a:moveTo>
                  <a:lnTo>
                    <a:pt x="0" y="119645"/>
                  </a:lnTo>
                  <a:lnTo>
                    <a:pt x="5590" y="169003"/>
                  </a:lnTo>
                  <a:lnTo>
                    <a:pt x="15619" y="204359"/>
                  </a:lnTo>
                  <a:lnTo>
                    <a:pt x="11130" y="150332"/>
                  </a:lnTo>
                  <a:lnTo>
                    <a:pt x="13767" y="99632"/>
                  </a:lnTo>
                  <a:lnTo>
                    <a:pt x="20157" y="78331"/>
                  </a:lnTo>
                  <a:lnTo>
                    <a:pt x="30795" y="61064"/>
                  </a:lnTo>
                  <a:lnTo>
                    <a:pt x="38078" y="56694"/>
                  </a:lnTo>
                  <a:lnTo>
                    <a:pt x="55528" y="54958"/>
                  </a:lnTo>
                  <a:lnTo>
                    <a:pt x="85083" y="66146"/>
                  </a:lnTo>
                  <a:lnTo>
                    <a:pt x="102545" y="84115"/>
                  </a:lnTo>
                  <a:lnTo>
                    <a:pt x="132820" y="128189"/>
                  </a:lnTo>
                  <a:lnTo>
                    <a:pt x="137680" y="129520"/>
                  </a:lnTo>
                  <a:lnTo>
                    <a:pt x="140920" y="124558"/>
                  </a:lnTo>
                  <a:lnTo>
                    <a:pt x="146859" y="106956"/>
                  </a:lnTo>
                  <a:lnTo>
                    <a:pt x="157298" y="91334"/>
                  </a:lnTo>
                  <a:lnTo>
                    <a:pt x="165697" y="86233"/>
                  </a:lnTo>
                  <a:lnTo>
                    <a:pt x="187507" y="80564"/>
                  </a:lnTo>
                  <a:lnTo>
                    <a:pt x="209679" y="84284"/>
                  </a:lnTo>
                  <a:lnTo>
                    <a:pt x="252508" y="105736"/>
                  </a:lnTo>
                  <a:lnTo>
                    <a:pt x="267424" y="121988"/>
                  </a:lnTo>
                  <a:lnTo>
                    <a:pt x="286532" y="161017"/>
                  </a:lnTo>
                  <a:lnTo>
                    <a:pt x="291627" y="165443"/>
                  </a:lnTo>
                  <a:lnTo>
                    <a:pt x="297364" y="166054"/>
                  </a:lnTo>
                  <a:lnTo>
                    <a:pt x="309976" y="160494"/>
                  </a:lnTo>
                  <a:lnTo>
                    <a:pt x="366369" y="117746"/>
                  </a:lnTo>
                  <a:lnTo>
                    <a:pt x="418758" y="69755"/>
                  </a:lnTo>
                  <a:lnTo>
                    <a:pt x="426571" y="57809"/>
                  </a:lnTo>
                  <a:lnTo>
                    <a:pt x="429440" y="46335"/>
                  </a:lnTo>
                  <a:lnTo>
                    <a:pt x="426389" y="24227"/>
                  </a:lnTo>
                  <a:lnTo>
                    <a:pt x="421130" y="15758"/>
                  </a:lnTo>
                  <a:lnTo>
                    <a:pt x="405927" y="3229"/>
                  </a:lnTo>
                  <a:lnTo>
                    <a:pt x="384354" y="0"/>
                  </a:lnTo>
                  <a:lnTo>
                    <a:pt x="361507" y="3634"/>
                  </a:lnTo>
                  <a:lnTo>
                    <a:pt x="343554" y="13048"/>
                  </a:lnTo>
                  <a:lnTo>
                    <a:pt x="320292" y="37091"/>
                  </a:lnTo>
                  <a:lnTo>
                    <a:pt x="291987" y="97365"/>
                  </a:lnTo>
                  <a:lnTo>
                    <a:pt x="280967" y="134344"/>
                  </a:lnTo>
                  <a:lnTo>
                    <a:pt x="283192" y="158099"/>
                  </a:lnTo>
                  <a:lnTo>
                    <a:pt x="293150" y="179185"/>
                  </a:lnTo>
                  <a:lnTo>
                    <a:pt x="309274" y="196356"/>
                  </a:lnTo>
                  <a:lnTo>
                    <a:pt x="319656" y="200701"/>
                  </a:lnTo>
                  <a:lnTo>
                    <a:pt x="343671" y="202409"/>
                  </a:lnTo>
                  <a:lnTo>
                    <a:pt x="401681" y="194043"/>
                  </a:lnTo>
                  <a:lnTo>
                    <a:pt x="421141" y="191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77729" y="206444"/>
              <a:ext cx="319741" cy="443574"/>
            </a:xfrm>
            <a:custGeom>
              <a:avLst/>
              <a:gdLst/>
              <a:ahLst/>
              <a:cxnLst/>
              <a:rect l="0" t="0" r="0" b="0"/>
              <a:pathLst>
                <a:path w="319741" h="443574">
                  <a:moveTo>
                    <a:pt x="255680" y="14654"/>
                  </a:moveTo>
                  <a:lnTo>
                    <a:pt x="211717" y="0"/>
                  </a:lnTo>
                  <a:lnTo>
                    <a:pt x="175843" y="1083"/>
                  </a:lnTo>
                  <a:lnTo>
                    <a:pt x="114565" y="11930"/>
                  </a:lnTo>
                  <a:lnTo>
                    <a:pt x="59306" y="28457"/>
                  </a:lnTo>
                  <a:lnTo>
                    <a:pt x="37381" y="41846"/>
                  </a:lnTo>
                  <a:lnTo>
                    <a:pt x="19839" y="59495"/>
                  </a:lnTo>
                  <a:lnTo>
                    <a:pt x="2397" y="94751"/>
                  </a:lnTo>
                  <a:lnTo>
                    <a:pt x="0" y="118103"/>
                  </a:lnTo>
                  <a:lnTo>
                    <a:pt x="7993" y="161690"/>
                  </a:lnTo>
                  <a:lnTo>
                    <a:pt x="23064" y="187942"/>
                  </a:lnTo>
                  <a:lnTo>
                    <a:pt x="38821" y="200075"/>
                  </a:lnTo>
                  <a:lnTo>
                    <a:pt x="58693" y="208198"/>
                  </a:lnTo>
                  <a:lnTo>
                    <a:pt x="109577" y="216531"/>
                  </a:lnTo>
                  <a:lnTo>
                    <a:pt x="164689" y="229096"/>
                  </a:lnTo>
                  <a:lnTo>
                    <a:pt x="223204" y="249448"/>
                  </a:lnTo>
                  <a:lnTo>
                    <a:pt x="266033" y="280572"/>
                  </a:lnTo>
                  <a:lnTo>
                    <a:pt x="314710" y="341275"/>
                  </a:lnTo>
                  <a:lnTo>
                    <a:pt x="319740" y="362200"/>
                  </a:lnTo>
                  <a:lnTo>
                    <a:pt x="319444" y="372693"/>
                  </a:lnTo>
                  <a:lnTo>
                    <a:pt x="312875" y="390592"/>
                  </a:lnTo>
                  <a:lnTo>
                    <a:pt x="300987" y="406345"/>
                  </a:lnTo>
                  <a:lnTo>
                    <a:pt x="284006" y="421146"/>
                  </a:lnTo>
                  <a:lnTo>
                    <a:pt x="249125" y="437043"/>
                  </a:lnTo>
                  <a:lnTo>
                    <a:pt x="203565" y="443573"/>
                  </a:lnTo>
                  <a:lnTo>
                    <a:pt x="153021" y="439918"/>
                  </a:lnTo>
                  <a:lnTo>
                    <a:pt x="93115" y="428203"/>
                  </a:lnTo>
                  <a:lnTo>
                    <a:pt x="45110" y="4147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91337" y="547481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91337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43979" y="512754"/>
              <a:ext cx="193577" cy="287458"/>
            </a:xfrm>
            <a:custGeom>
              <a:avLst/>
              <a:gdLst/>
              <a:ahLst/>
              <a:cxnLst/>
              <a:rect l="0" t="0" r="0" b="0"/>
              <a:pathLst>
                <a:path w="193577" h="287458">
                  <a:moveTo>
                    <a:pt x="157928" y="66313"/>
                  </a:moveTo>
                  <a:lnTo>
                    <a:pt x="157928" y="43956"/>
                  </a:lnTo>
                  <a:lnTo>
                    <a:pt x="151689" y="26741"/>
                  </a:lnTo>
                  <a:lnTo>
                    <a:pt x="146749" y="18874"/>
                  </a:lnTo>
                  <a:lnTo>
                    <a:pt x="131903" y="7015"/>
                  </a:lnTo>
                  <a:lnTo>
                    <a:pt x="123030" y="2214"/>
                  </a:lnTo>
                  <a:lnTo>
                    <a:pt x="103813" y="0"/>
                  </a:lnTo>
                  <a:lnTo>
                    <a:pt x="93776" y="1047"/>
                  </a:lnTo>
                  <a:lnTo>
                    <a:pt x="85914" y="5255"/>
                  </a:lnTo>
                  <a:lnTo>
                    <a:pt x="74059" y="19289"/>
                  </a:lnTo>
                  <a:lnTo>
                    <a:pt x="60808" y="46921"/>
                  </a:lnTo>
                  <a:lnTo>
                    <a:pt x="59391" y="67053"/>
                  </a:lnTo>
                  <a:lnTo>
                    <a:pt x="63830" y="86529"/>
                  </a:lnTo>
                  <a:lnTo>
                    <a:pt x="73603" y="102984"/>
                  </a:lnTo>
                  <a:lnTo>
                    <a:pt x="81824" y="108308"/>
                  </a:lnTo>
                  <a:lnTo>
                    <a:pt x="103437" y="114223"/>
                  </a:lnTo>
                  <a:lnTo>
                    <a:pt x="113412" y="113461"/>
                  </a:lnTo>
                  <a:lnTo>
                    <a:pt x="130734" y="106375"/>
                  </a:lnTo>
                  <a:lnTo>
                    <a:pt x="137459" y="108229"/>
                  </a:lnTo>
                  <a:lnTo>
                    <a:pt x="143112" y="114144"/>
                  </a:lnTo>
                  <a:lnTo>
                    <a:pt x="171618" y="169058"/>
                  </a:lnTo>
                  <a:lnTo>
                    <a:pt x="192514" y="223906"/>
                  </a:lnTo>
                  <a:lnTo>
                    <a:pt x="193576" y="245149"/>
                  </a:lnTo>
                  <a:lnTo>
                    <a:pt x="192222" y="255727"/>
                  </a:lnTo>
                  <a:lnTo>
                    <a:pt x="186639" y="265118"/>
                  </a:lnTo>
                  <a:lnTo>
                    <a:pt x="167959" y="281793"/>
                  </a:lnTo>
                  <a:lnTo>
                    <a:pt x="157596" y="286005"/>
                  </a:lnTo>
                  <a:lnTo>
                    <a:pt x="99652" y="287457"/>
                  </a:lnTo>
                  <a:lnTo>
                    <a:pt x="46374" y="280185"/>
                  </a:lnTo>
                  <a:lnTo>
                    <a:pt x="0" y="2768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86134" y="492740"/>
              <a:ext cx="208652" cy="233727"/>
            </a:xfrm>
            <a:custGeom>
              <a:avLst/>
              <a:gdLst/>
              <a:ahLst/>
              <a:cxnLst/>
              <a:rect l="0" t="0" r="0" b="0"/>
              <a:pathLst>
                <a:path w="208652" h="233727">
                  <a:moveTo>
                    <a:pt x="0" y="44213"/>
                  </a:moveTo>
                  <a:lnTo>
                    <a:pt x="19129" y="105323"/>
                  </a:lnTo>
                  <a:lnTo>
                    <a:pt x="33094" y="131340"/>
                  </a:lnTo>
                  <a:lnTo>
                    <a:pt x="33761" y="130374"/>
                  </a:lnTo>
                  <a:lnTo>
                    <a:pt x="25806" y="91997"/>
                  </a:lnTo>
                  <a:lnTo>
                    <a:pt x="33218" y="37577"/>
                  </a:lnTo>
                  <a:lnTo>
                    <a:pt x="36183" y="25751"/>
                  </a:lnTo>
                  <a:lnTo>
                    <a:pt x="42839" y="16697"/>
                  </a:lnTo>
                  <a:lnTo>
                    <a:pt x="62714" y="3518"/>
                  </a:lnTo>
                  <a:lnTo>
                    <a:pt x="84025" y="0"/>
                  </a:lnTo>
                  <a:lnTo>
                    <a:pt x="105195" y="3506"/>
                  </a:lnTo>
                  <a:lnTo>
                    <a:pt x="157916" y="31284"/>
                  </a:lnTo>
                  <a:lnTo>
                    <a:pt x="183921" y="62739"/>
                  </a:lnTo>
                  <a:lnTo>
                    <a:pt x="200855" y="96106"/>
                  </a:lnTo>
                  <a:lnTo>
                    <a:pt x="208651" y="147227"/>
                  </a:lnTo>
                  <a:lnTo>
                    <a:pt x="207071" y="199265"/>
                  </a:lnTo>
                  <a:lnTo>
                    <a:pt x="200042" y="233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368497" y="673823"/>
            <a:ext cx="9096623" cy="105286"/>
          </a:xfrm>
          <a:custGeom>
            <a:avLst/>
            <a:gdLst/>
            <a:ahLst/>
            <a:cxnLst/>
            <a:rect l="0" t="0" r="0" b="0"/>
            <a:pathLst>
              <a:path w="9096623" h="105286">
                <a:moveTo>
                  <a:pt x="9096622" y="105285"/>
                </a:moveTo>
                <a:lnTo>
                  <a:pt x="9079854" y="99696"/>
                </a:lnTo>
                <a:lnTo>
                  <a:pt x="9021177" y="103741"/>
                </a:lnTo>
                <a:lnTo>
                  <a:pt x="8966426" y="104980"/>
                </a:lnTo>
                <a:lnTo>
                  <a:pt x="8911720" y="104055"/>
                </a:lnTo>
                <a:lnTo>
                  <a:pt x="8859667" y="96940"/>
                </a:lnTo>
                <a:lnTo>
                  <a:pt x="8817013" y="98523"/>
                </a:lnTo>
                <a:lnTo>
                  <a:pt x="8765570" y="103950"/>
                </a:lnTo>
                <a:lnTo>
                  <a:pt x="8709178" y="103852"/>
                </a:lnTo>
                <a:lnTo>
                  <a:pt x="8646047" y="96900"/>
                </a:lnTo>
                <a:lnTo>
                  <a:pt x="8588169" y="95180"/>
                </a:lnTo>
                <a:lnTo>
                  <a:pt x="8530507" y="94841"/>
                </a:lnTo>
                <a:lnTo>
                  <a:pt x="8481098" y="93612"/>
                </a:lnTo>
                <a:lnTo>
                  <a:pt x="8430583" y="87529"/>
                </a:lnTo>
                <a:lnTo>
                  <a:pt x="8367881" y="84880"/>
                </a:lnTo>
                <a:lnTo>
                  <a:pt x="8305106" y="78768"/>
                </a:lnTo>
                <a:lnTo>
                  <a:pt x="8256254" y="75202"/>
                </a:lnTo>
                <a:lnTo>
                  <a:pt x="8204736" y="74145"/>
                </a:lnTo>
                <a:lnTo>
                  <a:pt x="8152427" y="73832"/>
                </a:lnTo>
                <a:lnTo>
                  <a:pt x="8099882" y="73739"/>
                </a:lnTo>
                <a:lnTo>
                  <a:pt x="8047269" y="73711"/>
                </a:lnTo>
                <a:lnTo>
                  <a:pt x="7984324" y="67636"/>
                </a:lnTo>
                <a:lnTo>
                  <a:pt x="7934001" y="71383"/>
                </a:lnTo>
                <a:lnTo>
                  <a:pt x="7882045" y="73013"/>
                </a:lnTo>
                <a:lnTo>
                  <a:pt x="7829607" y="73496"/>
                </a:lnTo>
                <a:lnTo>
                  <a:pt x="7777025" y="73640"/>
                </a:lnTo>
                <a:lnTo>
                  <a:pt x="7724400" y="73682"/>
                </a:lnTo>
                <a:lnTo>
                  <a:pt x="7671764" y="73695"/>
                </a:lnTo>
                <a:lnTo>
                  <a:pt x="7617953" y="73698"/>
                </a:lnTo>
                <a:lnTo>
                  <a:pt x="7559245" y="73699"/>
                </a:lnTo>
                <a:lnTo>
                  <a:pt x="7504286" y="73700"/>
                </a:lnTo>
                <a:lnTo>
                  <a:pt x="7449787" y="73700"/>
                </a:lnTo>
                <a:lnTo>
                  <a:pt x="7389705" y="73700"/>
                </a:lnTo>
                <a:lnTo>
                  <a:pt x="7328619" y="73700"/>
                </a:lnTo>
                <a:lnTo>
                  <a:pt x="7271785" y="73700"/>
                </a:lnTo>
                <a:lnTo>
                  <a:pt x="7212181" y="74870"/>
                </a:lnTo>
                <a:lnTo>
                  <a:pt x="7155787" y="80935"/>
                </a:lnTo>
                <a:lnTo>
                  <a:pt x="7096314" y="83253"/>
                </a:lnTo>
                <a:lnTo>
                  <a:pt x="7039956" y="83939"/>
                </a:lnTo>
                <a:lnTo>
                  <a:pt x="6979325" y="84143"/>
                </a:lnTo>
                <a:lnTo>
                  <a:pt x="6918076" y="85373"/>
                </a:lnTo>
                <a:lnTo>
                  <a:pt x="6862363" y="91456"/>
                </a:lnTo>
                <a:lnTo>
                  <a:pt x="6807641" y="93779"/>
                </a:lnTo>
                <a:lnTo>
                  <a:pt x="6748663" y="95637"/>
                </a:lnTo>
                <a:lnTo>
                  <a:pt x="6692454" y="101907"/>
                </a:lnTo>
                <a:lnTo>
                  <a:pt x="6633036" y="104284"/>
                </a:lnTo>
                <a:lnTo>
                  <a:pt x="6577866" y="104989"/>
                </a:lnTo>
                <a:lnTo>
                  <a:pt x="6524475" y="104028"/>
                </a:lnTo>
                <a:lnTo>
                  <a:pt x="6470440" y="98024"/>
                </a:lnTo>
                <a:lnTo>
                  <a:pt x="6411666" y="95725"/>
                </a:lnTo>
                <a:lnTo>
                  <a:pt x="6355518" y="93874"/>
                </a:lnTo>
                <a:lnTo>
                  <a:pt x="6296117" y="87606"/>
                </a:lnTo>
                <a:lnTo>
                  <a:pt x="6239782" y="85229"/>
                </a:lnTo>
                <a:lnTo>
                  <a:pt x="6180326" y="84525"/>
                </a:lnTo>
                <a:lnTo>
                  <a:pt x="6123975" y="84316"/>
                </a:lnTo>
                <a:lnTo>
                  <a:pt x="6064515" y="83085"/>
                </a:lnTo>
                <a:lnTo>
                  <a:pt x="6009332" y="77000"/>
                </a:lnTo>
                <a:lnTo>
                  <a:pt x="5955937" y="74678"/>
                </a:lnTo>
                <a:lnTo>
                  <a:pt x="5901902" y="73990"/>
                </a:lnTo>
                <a:lnTo>
                  <a:pt x="5841958" y="73786"/>
                </a:lnTo>
                <a:lnTo>
                  <a:pt x="5780913" y="73725"/>
                </a:lnTo>
                <a:lnTo>
                  <a:pt x="5724091" y="73707"/>
                </a:lnTo>
                <a:lnTo>
                  <a:pt x="5664490" y="73702"/>
                </a:lnTo>
                <a:lnTo>
                  <a:pt x="5608097" y="74870"/>
                </a:lnTo>
                <a:lnTo>
                  <a:pt x="5548623" y="80936"/>
                </a:lnTo>
                <a:lnTo>
                  <a:pt x="5493437" y="84423"/>
                </a:lnTo>
                <a:lnTo>
                  <a:pt x="5438871" y="91175"/>
                </a:lnTo>
                <a:lnTo>
                  <a:pt x="5381109" y="93696"/>
                </a:lnTo>
                <a:lnTo>
                  <a:pt x="5321604" y="97667"/>
                </a:lnTo>
                <a:lnTo>
                  <a:pt x="5270119" y="103780"/>
                </a:lnTo>
                <a:lnTo>
                  <a:pt x="5223224" y="104839"/>
                </a:lnTo>
                <a:lnTo>
                  <a:pt x="5172285" y="105153"/>
                </a:lnTo>
                <a:lnTo>
                  <a:pt x="5120147" y="105246"/>
                </a:lnTo>
                <a:lnTo>
                  <a:pt x="5057363" y="105278"/>
                </a:lnTo>
                <a:lnTo>
                  <a:pt x="5008237" y="105283"/>
                </a:lnTo>
                <a:lnTo>
                  <a:pt x="4946004" y="102165"/>
                </a:lnTo>
                <a:lnTo>
                  <a:pt x="4895043" y="96952"/>
                </a:lnTo>
                <a:lnTo>
                  <a:pt x="4846019" y="95407"/>
                </a:lnTo>
                <a:lnTo>
                  <a:pt x="4787532" y="94885"/>
                </a:lnTo>
                <a:lnTo>
                  <a:pt x="4730918" y="94782"/>
                </a:lnTo>
                <a:lnTo>
                  <a:pt x="4674675" y="94762"/>
                </a:lnTo>
                <a:lnTo>
                  <a:pt x="4612916" y="94758"/>
                </a:lnTo>
                <a:lnTo>
                  <a:pt x="4551627" y="94757"/>
                </a:lnTo>
                <a:lnTo>
                  <a:pt x="4502760" y="94757"/>
                </a:lnTo>
                <a:lnTo>
                  <a:pt x="4440614" y="91637"/>
                </a:lnTo>
                <a:lnTo>
                  <a:pt x="4389669" y="86424"/>
                </a:lnTo>
                <a:lnTo>
                  <a:pt x="4340649" y="84879"/>
                </a:lnTo>
                <a:lnTo>
                  <a:pt x="4293369" y="84421"/>
                </a:lnTo>
                <a:lnTo>
                  <a:pt x="4239196" y="84285"/>
                </a:lnTo>
                <a:lnTo>
                  <a:pt x="4181811" y="84245"/>
                </a:lnTo>
                <a:lnTo>
                  <a:pt x="4127763" y="84233"/>
                </a:lnTo>
                <a:lnTo>
                  <a:pt x="4074704" y="84230"/>
                </a:lnTo>
                <a:lnTo>
                  <a:pt x="4015552" y="89818"/>
                </a:lnTo>
                <a:lnTo>
                  <a:pt x="3953261" y="93781"/>
                </a:lnTo>
                <a:lnTo>
                  <a:pt x="3900817" y="94468"/>
                </a:lnTo>
                <a:lnTo>
                  <a:pt x="3841345" y="94671"/>
                </a:lnTo>
                <a:lnTo>
                  <a:pt x="3780439" y="95901"/>
                </a:lnTo>
                <a:lnTo>
                  <a:pt x="3724829" y="101985"/>
                </a:lnTo>
                <a:lnTo>
                  <a:pt x="3671307" y="104307"/>
                </a:lnTo>
                <a:lnTo>
                  <a:pt x="3617234" y="104996"/>
                </a:lnTo>
                <a:lnTo>
                  <a:pt x="3558448" y="105199"/>
                </a:lnTo>
                <a:lnTo>
                  <a:pt x="3504635" y="105260"/>
                </a:lnTo>
                <a:lnTo>
                  <a:pt x="3457365" y="105278"/>
                </a:lnTo>
                <a:lnTo>
                  <a:pt x="3406834" y="105283"/>
                </a:lnTo>
                <a:lnTo>
                  <a:pt x="3354817" y="105285"/>
                </a:lnTo>
                <a:lnTo>
                  <a:pt x="3302361" y="105285"/>
                </a:lnTo>
                <a:lnTo>
                  <a:pt x="3249773" y="105285"/>
                </a:lnTo>
                <a:lnTo>
                  <a:pt x="3197147" y="105285"/>
                </a:lnTo>
                <a:lnTo>
                  <a:pt x="3144509" y="105285"/>
                </a:lnTo>
                <a:lnTo>
                  <a:pt x="3091868" y="105285"/>
                </a:lnTo>
                <a:lnTo>
                  <a:pt x="3039226" y="105285"/>
                </a:lnTo>
                <a:lnTo>
                  <a:pt x="2986584" y="105285"/>
                </a:lnTo>
                <a:lnTo>
                  <a:pt x="2936281" y="104116"/>
                </a:lnTo>
                <a:lnTo>
                  <a:pt x="2883537" y="96952"/>
                </a:lnTo>
                <a:lnTo>
                  <a:pt x="2822816" y="95191"/>
                </a:lnTo>
                <a:lnTo>
                  <a:pt x="2771814" y="89296"/>
                </a:lnTo>
                <a:lnTo>
                  <a:pt x="2714068" y="85730"/>
                </a:lnTo>
                <a:lnTo>
                  <a:pt x="2658094" y="84673"/>
                </a:lnTo>
                <a:lnTo>
                  <a:pt x="2596353" y="83146"/>
                </a:lnTo>
                <a:lnTo>
                  <a:pt x="2546030" y="75912"/>
                </a:lnTo>
                <a:lnTo>
                  <a:pt x="2491376" y="74137"/>
                </a:lnTo>
                <a:lnTo>
                  <a:pt x="2438343" y="73829"/>
                </a:lnTo>
                <a:lnTo>
                  <a:pt x="2389354" y="73738"/>
                </a:lnTo>
                <a:lnTo>
                  <a:pt x="2329709" y="73707"/>
                </a:lnTo>
                <a:lnTo>
                  <a:pt x="2281127" y="73702"/>
                </a:lnTo>
                <a:lnTo>
                  <a:pt x="2219077" y="73700"/>
                </a:lnTo>
                <a:lnTo>
                  <a:pt x="2165029" y="73700"/>
                </a:lnTo>
                <a:lnTo>
                  <a:pt x="2107681" y="73700"/>
                </a:lnTo>
                <a:lnTo>
                  <a:pt x="2053644" y="73700"/>
                </a:lnTo>
                <a:lnTo>
                  <a:pt x="1997469" y="73700"/>
                </a:lnTo>
                <a:lnTo>
                  <a:pt x="1939490" y="73700"/>
                </a:lnTo>
                <a:lnTo>
                  <a:pt x="1885267" y="73700"/>
                </a:lnTo>
                <a:lnTo>
                  <a:pt x="1829036" y="73700"/>
                </a:lnTo>
                <a:lnTo>
                  <a:pt x="1771041" y="73700"/>
                </a:lnTo>
                <a:lnTo>
                  <a:pt x="1716813" y="73700"/>
                </a:lnTo>
                <a:lnTo>
                  <a:pt x="1663700" y="70580"/>
                </a:lnTo>
                <a:lnTo>
                  <a:pt x="1610919" y="65367"/>
                </a:lnTo>
                <a:lnTo>
                  <a:pt x="1555116" y="63822"/>
                </a:lnTo>
                <a:lnTo>
                  <a:pt x="1497247" y="63364"/>
                </a:lnTo>
                <a:lnTo>
                  <a:pt x="1443056" y="63228"/>
                </a:lnTo>
                <a:lnTo>
                  <a:pt x="1389955" y="63188"/>
                </a:lnTo>
                <a:lnTo>
                  <a:pt x="1334057" y="63176"/>
                </a:lnTo>
                <a:lnTo>
                  <a:pt x="1276160" y="63173"/>
                </a:lnTo>
                <a:lnTo>
                  <a:pt x="1218842" y="63172"/>
                </a:lnTo>
                <a:lnTo>
                  <a:pt x="1163644" y="63171"/>
                </a:lnTo>
                <a:lnTo>
                  <a:pt x="1111414" y="63171"/>
                </a:lnTo>
                <a:lnTo>
                  <a:pt x="1054604" y="63171"/>
                </a:lnTo>
                <a:lnTo>
                  <a:pt x="997608" y="63171"/>
                </a:lnTo>
                <a:lnTo>
                  <a:pt x="936266" y="63171"/>
                </a:lnTo>
                <a:lnTo>
                  <a:pt x="876757" y="60052"/>
                </a:lnTo>
                <a:lnTo>
                  <a:pt x="822079" y="54838"/>
                </a:lnTo>
                <a:lnTo>
                  <a:pt x="768834" y="53293"/>
                </a:lnTo>
                <a:lnTo>
                  <a:pt x="712893" y="52836"/>
                </a:lnTo>
                <a:lnTo>
                  <a:pt x="651865" y="49580"/>
                </a:lnTo>
                <a:lnTo>
                  <a:pt x="589329" y="44327"/>
                </a:lnTo>
                <a:lnTo>
                  <a:pt x="526346" y="42770"/>
                </a:lnTo>
                <a:lnTo>
                  <a:pt x="463230" y="39189"/>
                </a:lnTo>
                <a:lnTo>
                  <a:pt x="403195" y="33839"/>
                </a:lnTo>
                <a:lnTo>
                  <a:pt x="341686" y="26442"/>
                </a:lnTo>
                <a:lnTo>
                  <a:pt x="278930" y="20951"/>
                </a:lnTo>
                <a:lnTo>
                  <a:pt x="227575" y="14137"/>
                </a:lnTo>
                <a:lnTo>
                  <a:pt x="175314" y="11598"/>
                </a:lnTo>
                <a:lnTo>
                  <a:pt x="122785" y="9676"/>
                </a:lnTo>
                <a:lnTo>
                  <a:pt x="71346" y="3387"/>
                </a:lnTo>
                <a:lnTo>
                  <a:pt x="20809" y="66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1097060" y="1097551"/>
            <a:ext cx="394393" cy="354104"/>
            <a:chOff x="1097060" y="1097551"/>
            <a:chExt cx="394393" cy="354104"/>
          </a:xfrm>
        </p:grpSpPr>
        <p:sp>
          <p:nvSpPr>
            <p:cNvPr id="44" name="Freeform 43"/>
            <p:cNvSpPr/>
            <p:nvPr/>
          </p:nvSpPr>
          <p:spPr>
            <a:xfrm>
              <a:off x="1247302" y="1189720"/>
              <a:ext cx="16118" cy="157928"/>
            </a:xfrm>
            <a:custGeom>
              <a:avLst/>
              <a:gdLst/>
              <a:ahLst/>
              <a:cxnLst/>
              <a:rect l="0" t="0" r="0" b="0"/>
              <a:pathLst>
                <a:path w="16118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968" y="84593"/>
                  </a:lnTo>
                  <a:lnTo>
                    <a:pt x="10117" y="126414"/>
                  </a:lnTo>
                  <a:lnTo>
                    <a:pt x="1611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97060" y="1097551"/>
              <a:ext cx="394393" cy="354104"/>
            </a:xfrm>
            <a:custGeom>
              <a:avLst/>
              <a:gdLst/>
              <a:ahLst/>
              <a:cxnLst/>
              <a:rect l="0" t="0" r="0" b="0"/>
              <a:pathLst>
                <a:path w="394393" h="354104">
                  <a:moveTo>
                    <a:pt x="303230" y="50055"/>
                  </a:moveTo>
                  <a:lnTo>
                    <a:pt x="268332" y="20746"/>
                  </a:lnTo>
                  <a:lnTo>
                    <a:pt x="239077" y="6146"/>
                  </a:lnTo>
                  <a:lnTo>
                    <a:pt x="202593" y="0"/>
                  </a:lnTo>
                  <a:lnTo>
                    <a:pt x="156749" y="6329"/>
                  </a:lnTo>
                  <a:lnTo>
                    <a:pt x="113898" y="21964"/>
                  </a:lnTo>
                  <a:lnTo>
                    <a:pt x="77228" y="47236"/>
                  </a:lnTo>
                  <a:lnTo>
                    <a:pt x="48624" y="83163"/>
                  </a:lnTo>
                  <a:lnTo>
                    <a:pt x="22917" y="144945"/>
                  </a:lnTo>
                  <a:lnTo>
                    <a:pt x="4981" y="197471"/>
                  </a:lnTo>
                  <a:lnTo>
                    <a:pt x="0" y="234634"/>
                  </a:lnTo>
                  <a:lnTo>
                    <a:pt x="5074" y="255312"/>
                  </a:lnTo>
                  <a:lnTo>
                    <a:pt x="40647" y="310606"/>
                  </a:lnTo>
                  <a:lnTo>
                    <a:pt x="73807" y="340817"/>
                  </a:lnTo>
                  <a:lnTo>
                    <a:pt x="96759" y="348908"/>
                  </a:lnTo>
                  <a:lnTo>
                    <a:pt x="149621" y="354103"/>
                  </a:lnTo>
                  <a:lnTo>
                    <a:pt x="203954" y="346723"/>
                  </a:lnTo>
                  <a:lnTo>
                    <a:pt x="260521" y="330599"/>
                  </a:lnTo>
                  <a:lnTo>
                    <a:pt x="286936" y="314633"/>
                  </a:lnTo>
                  <a:lnTo>
                    <a:pt x="344259" y="266348"/>
                  </a:lnTo>
                  <a:lnTo>
                    <a:pt x="364800" y="228090"/>
                  </a:lnTo>
                  <a:lnTo>
                    <a:pt x="389803" y="175102"/>
                  </a:lnTo>
                  <a:lnTo>
                    <a:pt x="394392" y="137539"/>
                  </a:lnTo>
                  <a:lnTo>
                    <a:pt x="391319" y="114673"/>
                  </a:lnTo>
                  <a:lnTo>
                    <a:pt x="382935" y="95931"/>
                  </a:lnTo>
                  <a:lnTo>
                    <a:pt x="338060" y="43256"/>
                  </a:lnTo>
                  <a:lnTo>
                    <a:pt x="317930" y="35335"/>
                  </a:lnTo>
                  <a:lnTo>
                    <a:pt x="257939" y="29832"/>
                  </a:lnTo>
                  <a:lnTo>
                    <a:pt x="240059" y="289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734429" y="1073906"/>
            <a:ext cx="4497752" cy="424343"/>
            <a:chOff x="1734429" y="1073906"/>
            <a:chExt cx="4497752" cy="424343"/>
          </a:xfrm>
        </p:grpSpPr>
        <p:sp>
          <p:nvSpPr>
            <p:cNvPr id="47" name="Freeform 46"/>
            <p:cNvSpPr/>
            <p:nvPr/>
          </p:nvSpPr>
          <p:spPr>
            <a:xfrm>
              <a:off x="1734429" y="1080296"/>
              <a:ext cx="244929" cy="362109"/>
            </a:xfrm>
            <a:custGeom>
              <a:avLst/>
              <a:gdLst/>
              <a:ahLst/>
              <a:cxnLst/>
              <a:rect l="0" t="0" r="0" b="0"/>
              <a:pathLst>
                <a:path w="244929" h="362109">
                  <a:moveTo>
                    <a:pt x="13301" y="362108"/>
                  </a:moveTo>
                  <a:lnTo>
                    <a:pt x="2123" y="350929"/>
                  </a:lnTo>
                  <a:lnTo>
                    <a:pt x="0" y="342957"/>
                  </a:lnTo>
                  <a:lnTo>
                    <a:pt x="1878" y="293421"/>
                  </a:lnTo>
                  <a:lnTo>
                    <a:pt x="8185" y="233246"/>
                  </a:lnTo>
                  <a:lnTo>
                    <a:pt x="7414" y="170530"/>
                  </a:lnTo>
                  <a:lnTo>
                    <a:pt x="20931" y="110538"/>
                  </a:lnTo>
                  <a:lnTo>
                    <a:pt x="34479" y="61291"/>
                  </a:lnTo>
                  <a:lnTo>
                    <a:pt x="48420" y="7109"/>
                  </a:lnTo>
                  <a:lnTo>
                    <a:pt x="54261" y="1440"/>
                  </a:lnTo>
                  <a:lnTo>
                    <a:pt x="61665" y="0"/>
                  </a:lnTo>
                  <a:lnTo>
                    <a:pt x="70110" y="1379"/>
                  </a:lnTo>
                  <a:lnTo>
                    <a:pt x="76910" y="5809"/>
                  </a:lnTo>
                  <a:lnTo>
                    <a:pt x="112376" y="59022"/>
                  </a:lnTo>
                  <a:lnTo>
                    <a:pt x="139803" y="110560"/>
                  </a:lnTo>
                  <a:lnTo>
                    <a:pt x="167751" y="165800"/>
                  </a:lnTo>
                  <a:lnTo>
                    <a:pt x="187396" y="221772"/>
                  </a:lnTo>
                  <a:lnTo>
                    <a:pt x="205661" y="274769"/>
                  </a:lnTo>
                  <a:lnTo>
                    <a:pt x="233725" y="334538"/>
                  </a:lnTo>
                  <a:lnTo>
                    <a:pt x="244928" y="351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47730" y="1318496"/>
              <a:ext cx="210571" cy="18624"/>
            </a:xfrm>
            <a:custGeom>
              <a:avLst/>
              <a:gdLst/>
              <a:ahLst/>
              <a:cxnLst/>
              <a:rect l="0" t="0" r="0" b="0"/>
              <a:pathLst>
                <a:path w="210571" h="18624">
                  <a:moveTo>
                    <a:pt x="210570" y="18623"/>
                  </a:moveTo>
                  <a:lnTo>
                    <a:pt x="155525" y="1834"/>
                  </a:lnTo>
                  <a:lnTo>
                    <a:pt x="118741" y="0"/>
                  </a:lnTo>
                  <a:lnTo>
                    <a:pt x="57967" y="12387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36014" y="1124617"/>
              <a:ext cx="149856" cy="330714"/>
            </a:xfrm>
            <a:custGeom>
              <a:avLst/>
              <a:gdLst/>
              <a:ahLst/>
              <a:cxnLst/>
              <a:rect l="0" t="0" r="0" b="0"/>
              <a:pathLst>
                <a:path w="149856" h="330714">
                  <a:moveTo>
                    <a:pt x="101271" y="233559"/>
                  </a:moveTo>
                  <a:lnTo>
                    <a:pt x="91695" y="209512"/>
                  </a:lnTo>
                  <a:lnTo>
                    <a:pt x="81027" y="195185"/>
                  </a:lnTo>
                  <a:lnTo>
                    <a:pt x="56278" y="179555"/>
                  </a:lnTo>
                  <a:lnTo>
                    <a:pt x="47879" y="178839"/>
                  </a:lnTo>
                  <a:lnTo>
                    <a:pt x="32307" y="184282"/>
                  </a:lnTo>
                  <a:lnTo>
                    <a:pt x="10387" y="206090"/>
                  </a:lnTo>
                  <a:lnTo>
                    <a:pt x="2386" y="227979"/>
                  </a:lnTo>
                  <a:lnTo>
                    <a:pt x="0" y="252136"/>
                  </a:lnTo>
                  <a:lnTo>
                    <a:pt x="11014" y="306932"/>
                  </a:lnTo>
                  <a:lnTo>
                    <a:pt x="16533" y="315229"/>
                  </a:lnTo>
                  <a:lnTo>
                    <a:pt x="32024" y="327568"/>
                  </a:lnTo>
                  <a:lnTo>
                    <a:pt x="50607" y="330713"/>
                  </a:lnTo>
                  <a:lnTo>
                    <a:pt x="70564" y="327041"/>
                  </a:lnTo>
                  <a:lnTo>
                    <a:pt x="91133" y="317610"/>
                  </a:lnTo>
                  <a:lnTo>
                    <a:pt x="105734" y="302500"/>
                  </a:lnTo>
                  <a:lnTo>
                    <a:pt x="132324" y="243670"/>
                  </a:lnTo>
                  <a:lnTo>
                    <a:pt x="149164" y="182984"/>
                  </a:lnTo>
                  <a:lnTo>
                    <a:pt x="149855" y="127989"/>
                  </a:lnTo>
                  <a:lnTo>
                    <a:pt x="144663" y="72065"/>
                  </a:lnTo>
                  <a:lnTo>
                    <a:pt x="132100" y="13377"/>
                  </a:lnTo>
                  <a:lnTo>
                    <a:pt x="128843" y="2543"/>
                  </a:lnTo>
                  <a:lnTo>
                    <a:pt x="125501" y="0"/>
                  </a:lnTo>
                  <a:lnTo>
                    <a:pt x="122104" y="2983"/>
                  </a:lnTo>
                  <a:lnTo>
                    <a:pt x="118669" y="9652"/>
                  </a:lnTo>
                  <a:lnTo>
                    <a:pt x="113834" y="46983"/>
                  </a:lnTo>
                  <a:lnTo>
                    <a:pt x="119437" y="104764"/>
                  </a:lnTo>
                  <a:lnTo>
                    <a:pt x="124876" y="165051"/>
                  </a:lnTo>
                  <a:lnTo>
                    <a:pt x="140211" y="222327"/>
                  </a:lnTo>
                  <a:lnTo>
                    <a:pt x="148163" y="252068"/>
                  </a:lnTo>
                  <a:lnTo>
                    <a:pt x="143385" y="2756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59711" y="1090423"/>
              <a:ext cx="161844" cy="351739"/>
            </a:xfrm>
            <a:custGeom>
              <a:avLst/>
              <a:gdLst/>
              <a:ahLst/>
              <a:cxnLst/>
              <a:rect l="0" t="0" r="0" b="0"/>
              <a:pathLst>
                <a:path w="161844" h="351739">
                  <a:moveTo>
                    <a:pt x="98672" y="236167"/>
                  </a:moveTo>
                  <a:lnTo>
                    <a:pt x="87494" y="224989"/>
                  </a:lnTo>
                  <a:lnTo>
                    <a:pt x="69527" y="219501"/>
                  </a:lnTo>
                  <a:lnTo>
                    <a:pt x="58185" y="218037"/>
                  </a:lnTo>
                  <a:lnTo>
                    <a:pt x="39344" y="222650"/>
                  </a:lnTo>
                  <a:lnTo>
                    <a:pt x="31044" y="227156"/>
                  </a:lnTo>
                  <a:lnTo>
                    <a:pt x="18702" y="241521"/>
                  </a:lnTo>
                  <a:lnTo>
                    <a:pt x="1247" y="279339"/>
                  </a:lnTo>
                  <a:lnTo>
                    <a:pt x="0" y="302928"/>
                  </a:lnTo>
                  <a:lnTo>
                    <a:pt x="4515" y="326670"/>
                  </a:lnTo>
                  <a:lnTo>
                    <a:pt x="14320" y="345021"/>
                  </a:lnTo>
                  <a:lnTo>
                    <a:pt x="22550" y="349680"/>
                  </a:lnTo>
                  <a:lnTo>
                    <a:pt x="44173" y="351738"/>
                  </a:lnTo>
                  <a:lnTo>
                    <a:pt x="54151" y="348310"/>
                  </a:lnTo>
                  <a:lnTo>
                    <a:pt x="71476" y="335141"/>
                  </a:lnTo>
                  <a:lnTo>
                    <a:pt x="88794" y="307997"/>
                  </a:lnTo>
                  <a:lnTo>
                    <a:pt x="108824" y="253858"/>
                  </a:lnTo>
                  <a:lnTo>
                    <a:pt x="125529" y="193827"/>
                  </a:lnTo>
                  <a:lnTo>
                    <a:pt x="129323" y="140673"/>
                  </a:lnTo>
                  <a:lnTo>
                    <a:pt x="130073" y="85113"/>
                  </a:lnTo>
                  <a:lnTo>
                    <a:pt x="129051" y="30248"/>
                  </a:lnTo>
                  <a:lnTo>
                    <a:pt x="124652" y="6607"/>
                  </a:lnTo>
                  <a:lnTo>
                    <a:pt x="120671" y="1239"/>
                  </a:lnTo>
                  <a:lnTo>
                    <a:pt x="115678" y="0"/>
                  </a:lnTo>
                  <a:lnTo>
                    <a:pt x="110009" y="1513"/>
                  </a:lnTo>
                  <a:lnTo>
                    <a:pt x="106230" y="8371"/>
                  </a:lnTo>
                  <a:lnTo>
                    <a:pt x="102031" y="31589"/>
                  </a:lnTo>
                  <a:lnTo>
                    <a:pt x="106571" y="94155"/>
                  </a:lnTo>
                  <a:lnTo>
                    <a:pt x="111801" y="156599"/>
                  </a:lnTo>
                  <a:lnTo>
                    <a:pt x="123752" y="209012"/>
                  </a:lnTo>
                  <a:lnTo>
                    <a:pt x="138548" y="254850"/>
                  </a:lnTo>
                  <a:lnTo>
                    <a:pt x="161843" y="2888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64869" y="1137077"/>
              <a:ext cx="25183" cy="284271"/>
            </a:xfrm>
            <a:custGeom>
              <a:avLst/>
              <a:gdLst/>
              <a:ahLst/>
              <a:cxnLst/>
              <a:rect l="0" t="0" r="0" b="0"/>
              <a:pathLst>
                <a:path w="25183" h="284271">
                  <a:moveTo>
                    <a:pt x="14654" y="0"/>
                  </a:moveTo>
                  <a:lnTo>
                    <a:pt x="0" y="53028"/>
                  </a:lnTo>
                  <a:lnTo>
                    <a:pt x="2097" y="103238"/>
                  </a:lnTo>
                  <a:lnTo>
                    <a:pt x="6844" y="158217"/>
                  </a:lnTo>
                  <a:lnTo>
                    <a:pt x="18701" y="219726"/>
                  </a:lnTo>
                  <a:lnTo>
                    <a:pt x="22302" y="247395"/>
                  </a:lnTo>
                  <a:lnTo>
                    <a:pt x="25182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63709" y="1273948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72168" y="0"/>
                  </a:lnTo>
                  <a:lnTo>
                    <a:pt x="113038" y="0"/>
                  </a:lnTo>
                  <a:lnTo>
                    <a:pt x="5054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05865" y="1116020"/>
              <a:ext cx="295417" cy="295161"/>
            </a:xfrm>
            <a:custGeom>
              <a:avLst/>
              <a:gdLst/>
              <a:ahLst/>
              <a:cxnLst/>
              <a:rect l="0" t="0" r="0" b="0"/>
              <a:pathLst>
                <a:path w="295417" h="295161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7475" y="175245"/>
                  </a:lnTo>
                  <a:lnTo>
                    <a:pt x="20349" y="231582"/>
                  </a:lnTo>
                  <a:lnTo>
                    <a:pt x="20585" y="245635"/>
                  </a:lnTo>
                  <a:lnTo>
                    <a:pt x="21912" y="250324"/>
                  </a:lnTo>
                  <a:lnTo>
                    <a:pt x="23967" y="248771"/>
                  </a:lnTo>
                  <a:lnTo>
                    <a:pt x="42369" y="190441"/>
                  </a:lnTo>
                  <a:lnTo>
                    <a:pt x="45794" y="179603"/>
                  </a:lnTo>
                  <a:lnTo>
                    <a:pt x="52756" y="173548"/>
                  </a:lnTo>
                  <a:lnTo>
                    <a:pt x="62077" y="170681"/>
                  </a:lnTo>
                  <a:lnTo>
                    <a:pt x="72970" y="169939"/>
                  </a:lnTo>
                  <a:lnTo>
                    <a:pt x="91313" y="175354"/>
                  </a:lnTo>
                  <a:lnTo>
                    <a:pt x="122152" y="197895"/>
                  </a:lnTo>
                  <a:lnTo>
                    <a:pt x="138099" y="223582"/>
                  </a:lnTo>
                  <a:lnTo>
                    <a:pt x="152798" y="264873"/>
                  </a:lnTo>
                  <a:lnTo>
                    <a:pt x="155648" y="290077"/>
                  </a:lnTo>
                  <a:lnTo>
                    <a:pt x="157577" y="295160"/>
                  </a:lnTo>
                  <a:lnTo>
                    <a:pt x="160034" y="295039"/>
                  </a:lnTo>
                  <a:lnTo>
                    <a:pt x="165883" y="285547"/>
                  </a:lnTo>
                  <a:lnTo>
                    <a:pt x="182289" y="253976"/>
                  </a:lnTo>
                  <a:lnTo>
                    <a:pt x="204140" y="232010"/>
                  </a:lnTo>
                  <a:lnTo>
                    <a:pt x="232841" y="213803"/>
                  </a:lnTo>
                  <a:lnTo>
                    <a:pt x="260453" y="197880"/>
                  </a:lnTo>
                  <a:lnTo>
                    <a:pt x="290743" y="171539"/>
                  </a:lnTo>
                  <a:lnTo>
                    <a:pt x="294434" y="163492"/>
                  </a:lnTo>
                  <a:lnTo>
                    <a:pt x="295416" y="145193"/>
                  </a:lnTo>
                  <a:lnTo>
                    <a:pt x="290531" y="137740"/>
                  </a:lnTo>
                  <a:lnTo>
                    <a:pt x="272624" y="126338"/>
                  </a:lnTo>
                  <a:lnTo>
                    <a:pt x="262468" y="125170"/>
                  </a:lnTo>
                  <a:lnTo>
                    <a:pt x="241824" y="130111"/>
                  </a:lnTo>
                  <a:lnTo>
                    <a:pt x="216061" y="146046"/>
                  </a:lnTo>
                  <a:lnTo>
                    <a:pt x="193609" y="171175"/>
                  </a:lnTo>
                  <a:lnTo>
                    <a:pt x="185485" y="193841"/>
                  </a:lnTo>
                  <a:lnTo>
                    <a:pt x="183043" y="218343"/>
                  </a:lnTo>
                  <a:lnTo>
                    <a:pt x="185858" y="240931"/>
                  </a:lnTo>
                  <a:lnTo>
                    <a:pt x="194127" y="259549"/>
                  </a:lnTo>
                  <a:lnTo>
                    <a:pt x="199608" y="267789"/>
                  </a:lnTo>
                  <a:lnTo>
                    <a:pt x="207942" y="273283"/>
                  </a:lnTo>
                  <a:lnTo>
                    <a:pt x="229679" y="279387"/>
                  </a:lnTo>
                  <a:lnTo>
                    <a:pt x="282987" y="275293"/>
                  </a:lnTo>
                  <a:lnTo>
                    <a:pt x="29479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99801" y="1197735"/>
              <a:ext cx="185174" cy="223613"/>
            </a:xfrm>
            <a:custGeom>
              <a:avLst/>
              <a:gdLst/>
              <a:ahLst/>
              <a:cxnLst/>
              <a:rect l="0" t="0" r="0" b="0"/>
              <a:pathLst>
                <a:path w="185174" h="223613">
                  <a:moveTo>
                    <a:pt x="143059" y="97270"/>
                  </a:moveTo>
                  <a:lnTo>
                    <a:pt x="123931" y="43395"/>
                  </a:lnTo>
                  <a:lnTo>
                    <a:pt x="112721" y="23022"/>
                  </a:lnTo>
                  <a:lnTo>
                    <a:pt x="96820" y="8509"/>
                  </a:lnTo>
                  <a:lnTo>
                    <a:pt x="87666" y="3001"/>
                  </a:lnTo>
                  <a:lnTo>
                    <a:pt x="68137" y="0"/>
                  </a:lnTo>
                  <a:lnTo>
                    <a:pt x="58016" y="838"/>
                  </a:lnTo>
                  <a:lnTo>
                    <a:pt x="40531" y="8008"/>
                  </a:lnTo>
                  <a:lnTo>
                    <a:pt x="32593" y="13195"/>
                  </a:lnTo>
                  <a:lnTo>
                    <a:pt x="10242" y="42853"/>
                  </a:lnTo>
                  <a:lnTo>
                    <a:pt x="5261" y="64896"/>
                  </a:lnTo>
                  <a:lnTo>
                    <a:pt x="2794" y="97036"/>
                  </a:lnTo>
                  <a:lnTo>
                    <a:pt x="0" y="119393"/>
                  </a:lnTo>
                  <a:lnTo>
                    <a:pt x="7739" y="171873"/>
                  </a:lnTo>
                  <a:lnTo>
                    <a:pt x="15066" y="197107"/>
                  </a:lnTo>
                  <a:lnTo>
                    <a:pt x="26122" y="216121"/>
                  </a:lnTo>
                  <a:lnTo>
                    <a:pt x="33515" y="220958"/>
                  </a:lnTo>
                  <a:lnTo>
                    <a:pt x="51089" y="223212"/>
                  </a:lnTo>
                  <a:lnTo>
                    <a:pt x="58349" y="219836"/>
                  </a:lnTo>
                  <a:lnTo>
                    <a:pt x="69535" y="206726"/>
                  </a:lnTo>
                  <a:lnTo>
                    <a:pt x="93633" y="149354"/>
                  </a:lnTo>
                  <a:lnTo>
                    <a:pt x="104368" y="118161"/>
                  </a:lnTo>
                  <a:lnTo>
                    <a:pt x="107906" y="114707"/>
                  </a:lnTo>
                  <a:lnTo>
                    <a:pt x="111435" y="115914"/>
                  </a:lnTo>
                  <a:lnTo>
                    <a:pt x="114957" y="120227"/>
                  </a:lnTo>
                  <a:lnTo>
                    <a:pt x="141627" y="181125"/>
                  </a:lnTo>
                  <a:lnTo>
                    <a:pt x="185173" y="223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27088" y="1073906"/>
              <a:ext cx="182030" cy="334815"/>
            </a:xfrm>
            <a:custGeom>
              <a:avLst/>
              <a:gdLst/>
              <a:ahLst/>
              <a:cxnLst/>
              <a:rect l="0" t="0" r="0" b="0"/>
              <a:pathLst>
                <a:path w="182030" h="334815">
                  <a:moveTo>
                    <a:pt x="0" y="0"/>
                  </a:moveTo>
                  <a:lnTo>
                    <a:pt x="0" y="58617"/>
                  </a:lnTo>
                  <a:lnTo>
                    <a:pt x="11453" y="118334"/>
                  </a:lnTo>
                  <a:lnTo>
                    <a:pt x="24749" y="178053"/>
                  </a:lnTo>
                  <a:lnTo>
                    <a:pt x="30235" y="237769"/>
                  </a:lnTo>
                  <a:lnTo>
                    <a:pt x="31319" y="294625"/>
                  </a:lnTo>
                  <a:lnTo>
                    <a:pt x="31467" y="313439"/>
                  </a:lnTo>
                  <a:lnTo>
                    <a:pt x="33914" y="264599"/>
                  </a:lnTo>
                  <a:lnTo>
                    <a:pt x="42759" y="242772"/>
                  </a:lnTo>
                  <a:lnTo>
                    <a:pt x="57608" y="227612"/>
                  </a:lnTo>
                  <a:lnTo>
                    <a:pt x="66481" y="221931"/>
                  </a:lnTo>
                  <a:lnTo>
                    <a:pt x="88819" y="218739"/>
                  </a:lnTo>
                  <a:lnTo>
                    <a:pt x="135697" y="226222"/>
                  </a:lnTo>
                  <a:lnTo>
                    <a:pt x="162519" y="241204"/>
                  </a:lnTo>
                  <a:lnTo>
                    <a:pt x="174786" y="256941"/>
                  </a:lnTo>
                  <a:lnTo>
                    <a:pt x="179695" y="266050"/>
                  </a:lnTo>
                  <a:lnTo>
                    <a:pt x="182029" y="285531"/>
                  </a:lnTo>
                  <a:lnTo>
                    <a:pt x="177998" y="304717"/>
                  </a:lnTo>
                  <a:lnTo>
                    <a:pt x="168407" y="321044"/>
                  </a:lnTo>
                  <a:lnTo>
                    <a:pt x="160235" y="326333"/>
                  </a:lnTo>
                  <a:lnTo>
                    <a:pt x="126376" y="333778"/>
                  </a:lnTo>
                  <a:lnTo>
                    <a:pt x="89047" y="334814"/>
                  </a:lnTo>
                  <a:lnTo>
                    <a:pt x="52642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63588" y="1231834"/>
              <a:ext cx="129473" cy="168457"/>
            </a:xfrm>
            <a:custGeom>
              <a:avLst/>
              <a:gdLst/>
              <a:ahLst/>
              <a:cxnLst/>
              <a:rect l="0" t="0" r="0" b="0"/>
              <a:pathLst>
                <a:path w="129473" h="168457">
                  <a:moveTo>
                    <a:pt x="110940" y="0"/>
                  </a:moveTo>
                  <a:lnTo>
                    <a:pt x="88584" y="0"/>
                  </a:lnTo>
                  <a:lnTo>
                    <a:pt x="57913" y="11178"/>
                  </a:lnTo>
                  <a:lnTo>
                    <a:pt x="682" y="49498"/>
                  </a:lnTo>
                  <a:lnTo>
                    <a:pt x="0" y="55225"/>
                  </a:lnTo>
                  <a:lnTo>
                    <a:pt x="4225" y="60213"/>
                  </a:lnTo>
                  <a:lnTo>
                    <a:pt x="59097" y="83968"/>
                  </a:lnTo>
                  <a:lnTo>
                    <a:pt x="100569" y="103804"/>
                  </a:lnTo>
                  <a:lnTo>
                    <a:pt x="126454" y="123433"/>
                  </a:lnTo>
                  <a:lnTo>
                    <a:pt x="129472" y="131422"/>
                  </a:lnTo>
                  <a:lnTo>
                    <a:pt x="129144" y="140257"/>
                  </a:lnTo>
                  <a:lnTo>
                    <a:pt x="126585" y="149656"/>
                  </a:lnTo>
                  <a:lnTo>
                    <a:pt x="120201" y="155923"/>
                  </a:lnTo>
                  <a:lnTo>
                    <a:pt x="100628" y="162886"/>
                  </a:lnTo>
                  <a:lnTo>
                    <a:pt x="45703" y="167722"/>
                  </a:lnTo>
                  <a:lnTo>
                    <a:pt x="2671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31784" y="1289416"/>
              <a:ext cx="139765" cy="116577"/>
            </a:xfrm>
            <a:custGeom>
              <a:avLst/>
              <a:gdLst/>
              <a:ahLst/>
              <a:cxnLst/>
              <a:rect l="0" t="0" r="0" b="0"/>
              <a:pathLst>
                <a:path w="139765" h="116577">
                  <a:moveTo>
                    <a:pt x="79615" y="5589"/>
                  </a:moveTo>
                  <a:lnTo>
                    <a:pt x="62847" y="0"/>
                  </a:lnTo>
                  <a:lnTo>
                    <a:pt x="45256" y="375"/>
                  </a:lnTo>
                  <a:lnTo>
                    <a:pt x="26909" y="5611"/>
                  </a:lnTo>
                  <a:lnTo>
                    <a:pt x="10956" y="15737"/>
                  </a:lnTo>
                  <a:lnTo>
                    <a:pt x="5767" y="24053"/>
                  </a:lnTo>
                  <a:lnTo>
                    <a:pt x="0" y="45770"/>
                  </a:lnTo>
                  <a:lnTo>
                    <a:pt x="2343" y="78716"/>
                  </a:lnTo>
                  <a:lnTo>
                    <a:pt x="10567" y="96971"/>
                  </a:lnTo>
                  <a:lnTo>
                    <a:pt x="16035" y="105115"/>
                  </a:lnTo>
                  <a:lnTo>
                    <a:pt x="24360" y="110544"/>
                  </a:lnTo>
                  <a:lnTo>
                    <a:pt x="46088" y="116576"/>
                  </a:lnTo>
                  <a:lnTo>
                    <a:pt x="84629" y="114383"/>
                  </a:lnTo>
                  <a:lnTo>
                    <a:pt x="105630" y="106194"/>
                  </a:lnTo>
                  <a:lnTo>
                    <a:pt x="114506" y="100735"/>
                  </a:lnTo>
                  <a:lnTo>
                    <a:pt x="127487" y="85311"/>
                  </a:lnTo>
                  <a:lnTo>
                    <a:pt x="135986" y="65587"/>
                  </a:lnTo>
                  <a:lnTo>
                    <a:pt x="139764" y="41223"/>
                  </a:lnTo>
                  <a:lnTo>
                    <a:pt x="137262" y="32855"/>
                  </a:lnTo>
                  <a:lnTo>
                    <a:pt x="132084" y="27276"/>
                  </a:lnTo>
                  <a:lnTo>
                    <a:pt x="11120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48919" y="1105492"/>
              <a:ext cx="9880" cy="315856"/>
            </a:xfrm>
            <a:custGeom>
              <a:avLst/>
              <a:gdLst/>
              <a:ahLst/>
              <a:cxnLst/>
              <a:rect l="0" t="0" r="0" b="0"/>
              <a:pathLst>
                <a:path w="9880" h="315856">
                  <a:moveTo>
                    <a:pt x="9879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5068" y="145880"/>
                  </a:lnTo>
                  <a:lnTo>
                    <a:pt x="8928" y="207237"/>
                  </a:lnTo>
                  <a:lnTo>
                    <a:pt x="9597" y="256116"/>
                  </a:lnTo>
                  <a:lnTo>
                    <a:pt x="987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34692" y="1284476"/>
              <a:ext cx="106409" cy="126427"/>
            </a:xfrm>
            <a:custGeom>
              <a:avLst/>
              <a:gdLst/>
              <a:ahLst/>
              <a:cxnLst/>
              <a:rect l="0" t="0" r="0" b="0"/>
              <a:pathLst>
                <a:path w="106409" h="126427">
                  <a:moveTo>
                    <a:pt x="8334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7669" y="103505"/>
                  </a:lnTo>
                  <a:lnTo>
                    <a:pt x="18177" y="120482"/>
                  </a:lnTo>
                  <a:lnTo>
                    <a:pt x="25424" y="124775"/>
                  </a:lnTo>
                  <a:lnTo>
                    <a:pt x="42836" y="126426"/>
                  </a:lnTo>
                  <a:lnTo>
                    <a:pt x="59153" y="120140"/>
                  </a:lnTo>
                  <a:lnTo>
                    <a:pt x="74204" y="108378"/>
                  </a:lnTo>
                  <a:lnTo>
                    <a:pt x="94661" y="82025"/>
                  </a:lnTo>
                  <a:lnTo>
                    <a:pt x="104413" y="62192"/>
                  </a:lnTo>
                  <a:lnTo>
                    <a:pt x="106408" y="38559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32538" y="1116020"/>
              <a:ext cx="21059" cy="284271"/>
            </a:xfrm>
            <a:custGeom>
              <a:avLst/>
              <a:gdLst/>
              <a:ahLst/>
              <a:cxnLst/>
              <a:rect l="0" t="0" r="0" b="0"/>
              <a:pathLst>
                <a:path w="21059" h="284271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74558"/>
                  </a:lnTo>
                  <a:lnTo>
                    <a:pt x="9879" y="231446"/>
                  </a:lnTo>
                  <a:lnTo>
                    <a:pt x="11410" y="256113"/>
                  </a:lnTo>
                  <a:lnTo>
                    <a:pt x="21058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58839" y="121077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41507" y="8333"/>
                  </a:lnTo>
                  <a:lnTo>
                    <a:pt x="84494" y="10095"/>
                  </a:lnTo>
                  <a:lnTo>
                    <a:pt x="25598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45901" y="1237592"/>
              <a:ext cx="128794" cy="162699"/>
            </a:xfrm>
            <a:custGeom>
              <a:avLst/>
              <a:gdLst/>
              <a:ahLst/>
              <a:cxnLst/>
              <a:rect l="0" t="0" r="0" b="0"/>
              <a:pathLst>
                <a:path w="128794" h="162699">
                  <a:moveTo>
                    <a:pt x="2451" y="67941"/>
                  </a:moveTo>
                  <a:lnTo>
                    <a:pt x="39929" y="76274"/>
                  </a:lnTo>
                  <a:lnTo>
                    <a:pt x="63562" y="75154"/>
                  </a:lnTo>
                  <a:lnTo>
                    <a:pt x="85763" y="66858"/>
                  </a:lnTo>
                  <a:lnTo>
                    <a:pt x="101090" y="52252"/>
                  </a:lnTo>
                  <a:lnTo>
                    <a:pt x="106815" y="43444"/>
                  </a:lnTo>
                  <a:lnTo>
                    <a:pt x="110056" y="24298"/>
                  </a:lnTo>
                  <a:lnTo>
                    <a:pt x="109283" y="14279"/>
                  </a:lnTo>
                  <a:lnTo>
                    <a:pt x="104088" y="7600"/>
                  </a:lnTo>
                  <a:lnTo>
                    <a:pt x="85837" y="179"/>
                  </a:lnTo>
                  <a:lnTo>
                    <a:pt x="65248" y="0"/>
                  </a:lnTo>
                  <a:lnTo>
                    <a:pt x="44399" y="4990"/>
                  </a:lnTo>
                  <a:lnTo>
                    <a:pt x="23434" y="15006"/>
                  </a:lnTo>
                  <a:lnTo>
                    <a:pt x="8657" y="30377"/>
                  </a:lnTo>
                  <a:lnTo>
                    <a:pt x="3079" y="39389"/>
                  </a:lnTo>
                  <a:lnTo>
                    <a:pt x="0" y="61880"/>
                  </a:lnTo>
                  <a:lnTo>
                    <a:pt x="3702" y="86305"/>
                  </a:lnTo>
                  <a:lnTo>
                    <a:pt x="18939" y="118616"/>
                  </a:lnTo>
                  <a:lnTo>
                    <a:pt x="31616" y="135697"/>
                  </a:lnTo>
                  <a:lnTo>
                    <a:pt x="57496" y="152878"/>
                  </a:lnTo>
                  <a:lnTo>
                    <a:pt x="110146" y="161405"/>
                  </a:lnTo>
                  <a:lnTo>
                    <a:pt x="128793" y="1626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58963" y="1231834"/>
              <a:ext cx="136872" cy="163392"/>
            </a:xfrm>
            <a:custGeom>
              <a:avLst/>
              <a:gdLst/>
              <a:ahLst/>
              <a:cxnLst/>
              <a:rect l="0" t="0" r="0" b="0"/>
              <a:pathLst>
                <a:path w="136872" h="163392">
                  <a:moveTo>
                    <a:pt x="0" y="10528"/>
                  </a:moveTo>
                  <a:lnTo>
                    <a:pt x="3119" y="53220"/>
                  </a:lnTo>
                  <a:lnTo>
                    <a:pt x="19128" y="105361"/>
                  </a:lnTo>
                  <a:lnTo>
                    <a:pt x="49803" y="157937"/>
                  </a:lnTo>
                  <a:lnTo>
                    <a:pt x="56599" y="162613"/>
                  </a:lnTo>
                  <a:lnTo>
                    <a:pt x="63469" y="163391"/>
                  </a:lnTo>
                  <a:lnTo>
                    <a:pt x="70389" y="161570"/>
                  </a:lnTo>
                  <a:lnTo>
                    <a:pt x="76172" y="156846"/>
                  </a:lnTo>
                  <a:lnTo>
                    <a:pt x="89900" y="133430"/>
                  </a:lnTo>
                  <a:lnTo>
                    <a:pt x="112186" y="73397"/>
                  </a:lnTo>
                  <a:lnTo>
                    <a:pt x="132181" y="1401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41070" y="1268237"/>
              <a:ext cx="196920" cy="153111"/>
            </a:xfrm>
            <a:custGeom>
              <a:avLst/>
              <a:gdLst/>
              <a:ahLst/>
              <a:cxnLst/>
              <a:rect l="0" t="0" r="0" b="0"/>
              <a:pathLst>
                <a:path w="196920" h="153111">
                  <a:moveTo>
                    <a:pt x="81106" y="110996"/>
                  </a:moveTo>
                  <a:lnTo>
                    <a:pt x="92284" y="99817"/>
                  </a:lnTo>
                  <a:lnTo>
                    <a:pt x="97772" y="81851"/>
                  </a:lnTo>
                  <a:lnTo>
                    <a:pt x="99041" y="59438"/>
                  </a:lnTo>
                  <a:lnTo>
                    <a:pt x="95706" y="37778"/>
                  </a:lnTo>
                  <a:lnTo>
                    <a:pt x="87204" y="19573"/>
                  </a:lnTo>
                  <a:lnTo>
                    <a:pt x="81662" y="11443"/>
                  </a:lnTo>
                  <a:lnTo>
                    <a:pt x="73288" y="6023"/>
                  </a:lnTo>
                  <a:lnTo>
                    <a:pt x="51505" y="0"/>
                  </a:lnTo>
                  <a:lnTo>
                    <a:pt x="41484" y="734"/>
                  </a:lnTo>
                  <a:lnTo>
                    <a:pt x="24112" y="7788"/>
                  </a:lnTo>
                  <a:lnTo>
                    <a:pt x="11711" y="21842"/>
                  </a:lnTo>
                  <a:lnTo>
                    <a:pt x="3470" y="40956"/>
                  </a:lnTo>
                  <a:lnTo>
                    <a:pt x="0" y="76855"/>
                  </a:lnTo>
                  <a:lnTo>
                    <a:pt x="7032" y="110239"/>
                  </a:lnTo>
                  <a:lnTo>
                    <a:pt x="17378" y="131716"/>
                  </a:lnTo>
                  <a:lnTo>
                    <a:pt x="25752" y="138847"/>
                  </a:lnTo>
                  <a:lnTo>
                    <a:pt x="47535" y="146771"/>
                  </a:lnTo>
                  <a:lnTo>
                    <a:pt x="57555" y="146544"/>
                  </a:lnTo>
                  <a:lnTo>
                    <a:pt x="74928" y="140053"/>
                  </a:lnTo>
                  <a:lnTo>
                    <a:pt x="97863" y="117656"/>
                  </a:lnTo>
                  <a:lnTo>
                    <a:pt x="113886" y="88792"/>
                  </a:lnTo>
                  <a:lnTo>
                    <a:pt x="118167" y="85665"/>
                  </a:lnTo>
                  <a:lnTo>
                    <a:pt x="122191" y="87090"/>
                  </a:lnTo>
                  <a:lnTo>
                    <a:pt x="169214" y="134692"/>
                  </a:lnTo>
                  <a:lnTo>
                    <a:pt x="196919" y="153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62339" y="1105492"/>
              <a:ext cx="28294" cy="336913"/>
            </a:xfrm>
            <a:custGeom>
              <a:avLst/>
              <a:gdLst/>
              <a:ahLst/>
              <a:cxnLst/>
              <a:rect l="0" t="0" r="0" b="0"/>
              <a:pathLst>
                <a:path w="28294" h="336913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0" y="145880"/>
                  </a:lnTo>
                  <a:lnTo>
                    <a:pt x="6972" y="206067"/>
                  </a:lnTo>
                  <a:lnTo>
                    <a:pt x="10303" y="259897"/>
                  </a:lnTo>
                  <a:lnTo>
                    <a:pt x="25442" y="319853"/>
                  </a:lnTo>
                  <a:lnTo>
                    <a:pt x="2829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77055" y="1284476"/>
              <a:ext cx="113619" cy="142544"/>
            </a:xfrm>
            <a:custGeom>
              <a:avLst/>
              <a:gdLst/>
              <a:ahLst/>
              <a:cxnLst/>
              <a:rect l="0" t="0" r="0" b="0"/>
              <a:pathLst>
                <a:path w="113619" h="142544">
                  <a:moveTo>
                    <a:pt x="8333" y="21057"/>
                  </a:moveTo>
                  <a:lnTo>
                    <a:pt x="0" y="58535"/>
                  </a:lnTo>
                  <a:lnTo>
                    <a:pt x="1574" y="93383"/>
                  </a:lnTo>
                  <a:lnTo>
                    <a:pt x="7669" y="114033"/>
                  </a:lnTo>
                  <a:lnTo>
                    <a:pt x="18176" y="131010"/>
                  </a:lnTo>
                  <a:lnTo>
                    <a:pt x="26594" y="136473"/>
                  </a:lnTo>
                  <a:lnTo>
                    <a:pt x="48424" y="142543"/>
                  </a:lnTo>
                  <a:lnTo>
                    <a:pt x="58457" y="140652"/>
                  </a:lnTo>
                  <a:lnTo>
                    <a:pt x="75844" y="129193"/>
                  </a:lnTo>
                  <a:lnTo>
                    <a:pt x="98786" y="103010"/>
                  </a:lnTo>
                  <a:lnTo>
                    <a:pt x="107026" y="76978"/>
                  </a:lnTo>
                  <a:lnTo>
                    <a:pt x="111664" y="35677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62244" y="1287498"/>
              <a:ext cx="139000" cy="175964"/>
            </a:xfrm>
            <a:custGeom>
              <a:avLst/>
              <a:gdLst/>
              <a:ahLst/>
              <a:cxnLst/>
              <a:rect l="0" t="0" r="0" b="0"/>
              <a:pathLst>
                <a:path w="139000" h="175964">
                  <a:moveTo>
                    <a:pt x="23185" y="60149"/>
                  </a:moveTo>
                  <a:lnTo>
                    <a:pt x="81802" y="60149"/>
                  </a:lnTo>
                  <a:lnTo>
                    <a:pt x="102270" y="53910"/>
                  </a:lnTo>
                  <a:lnTo>
                    <a:pt x="111003" y="48971"/>
                  </a:lnTo>
                  <a:lnTo>
                    <a:pt x="115656" y="42168"/>
                  </a:lnTo>
                  <a:lnTo>
                    <a:pt x="117706" y="25252"/>
                  </a:lnTo>
                  <a:lnTo>
                    <a:pt x="114275" y="18167"/>
                  </a:lnTo>
                  <a:lnTo>
                    <a:pt x="101104" y="7175"/>
                  </a:lnTo>
                  <a:lnTo>
                    <a:pt x="62780" y="0"/>
                  </a:lnTo>
                  <a:lnTo>
                    <a:pt x="37274" y="4560"/>
                  </a:lnTo>
                  <a:lnTo>
                    <a:pt x="25559" y="9052"/>
                  </a:lnTo>
                  <a:lnTo>
                    <a:pt x="9422" y="23401"/>
                  </a:lnTo>
                  <a:lnTo>
                    <a:pt x="3482" y="32141"/>
                  </a:lnTo>
                  <a:lnTo>
                    <a:pt x="0" y="54330"/>
                  </a:lnTo>
                  <a:lnTo>
                    <a:pt x="3522" y="78620"/>
                  </a:lnTo>
                  <a:lnTo>
                    <a:pt x="31312" y="133508"/>
                  </a:lnTo>
                  <a:lnTo>
                    <a:pt x="62767" y="159744"/>
                  </a:lnTo>
                  <a:lnTo>
                    <a:pt x="88351" y="168754"/>
                  </a:lnTo>
                  <a:lnTo>
                    <a:pt x="138999" y="1759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85471" y="1306997"/>
              <a:ext cx="146710" cy="191252"/>
            </a:xfrm>
            <a:custGeom>
              <a:avLst/>
              <a:gdLst/>
              <a:ahLst/>
              <a:cxnLst/>
              <a:rect l="0" t="0" r="0" b="0"/>
              <a:pathLst>
                <a:path w="146710" h="191252">
                  <a:moveTo>
                    <a:pt x="136870" y="9065"/>
                  </a:moveTo>
                  <a:lnTo>
                    <a:pt x="78254" y="0"/>
                  </a:lnTo>
                  <a:lnTo>
                    <a:pt x="43463" y="4559"/>
                  </a:lnTo>
                  <a:lnTo>
                    <a:pt x="16518" y="18908"/>
                  </a:lnTo>
                  <a:lnTo>
                    <a:pt x="12181" y="26156"/>
                  </a:lnTo>
                  <a:lnTo>
                    <a:pt x="10483" y="43567"/>
                  </a:lnTo>
                  <a:lnTo>
                    <a:pt x="14008" y="51953"/>
                  </a:lnTo>
                  <a:lnTo>
                    <a:pt x="27283" y="67511"/>
                  </a:lnTo>
                  <a:lnTo>
                    <a:pt x="90364" y="101669"/>
                  </a:lnTo>
                  <a:lnTo>
                    <a:pt x="125041" y="121771"/>
                  </a:lnTo>
                  <a:lnTo>
                    <a:pt x="140581" y="138705"/>
                  </a:lnTo>
                  <a:lnTo>
                    <a:pt x="146363" y="148134"/>
                  </a:lnTo>
                  <a:lnTo>
                    <a:pt x="146709" y="155590"/>
                  </a:lnTo>
                  <a:lnTo>
                    <a:pt x="143429" y="161730"/>
                  </a:lnTo>
                  <a:lnTo>
                    <a:pt x="130427" y="171673"/>
                  </a:lnTo>
                  <a:lnTo>
                    <a:pt x="83380" y="191251"/>
                  </a:lnTo>
                  <a:lnTo>
                    <a:pt x="26260" y="189280"/>
                  </a:lnTo>
                  <a:lnTo>
                    <a:pt x="0" y="1880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151001" y="1737202"/>
            <a:ext cx="404528" cy="387095"/>
            <a:chOff x="1151001" y="1737202"/>
            <a:chExt cx="404528" cy="387095"/>
          </a:xfrm>
        </p:grpSpPr>
        <p:sp>
          <p:nvSpPr>
            <p:cNvPr id="70" name="Freeform 69"/>
            <p:cNvSpPr/>
            <p:nvPr/>
          </p:nvSpPr>
          <p:spPr>
            <a:xfrm>
              <a:off x="1267470" y="1797025"/>
              <a:ext cx="195992" cy="262216"/>
            </a:xfrm>
            <a:custGeom>
              <a:avLst/>
              <a:gdLst/>
              <a:ahLst/>
              <a:cxnLst/>
              <a:rect l="0" t="0" r="0" b="0"/>
              <a:pathLst>
                <a:path w="195992" h="262216">
                  <a:moveTo>
                    <a:pt x="59120" y="13876"/>
                  </a:moveTo>
                  <a:lnTo>
                    <a:pt x="9622" y="73469"/>
                  </a:lnTo>
                  <a:lnTo>
                    <a:pt x="5064" y="73492"/>
                  </a:lnTo>
                  <a:lnTo>
                    <a:pt x="2026" y="68828"/>
                  </a:lnTo>
                  <a:lnTo>
                    <a:pt x="0" y="61039"/>
                  </a:lnTo>
                  <a:lnTo>
                    <a:pt x="990" y="53507"/>
                  </a:lnTo>
                  <a:lnTo>
                    <a:pt x="8328" y="38899"/>
                  </a:lnTo>
                  <a:lnTo>
                    <a:pt x="25613" y="17521"/>
                  </a:lnTo>
                  <a:lnTo>
                    <a:pt x="51142" y="1958"/>
                  </a:lnTo>
                  <a:lnTo>
                    <a:pt x="70782" y="0"/>
                  </a:lnTo>
                  <a:lnTo>
                    <a:pt x="90040" y="4200"/>
                  </a:lnTo>
                  <a:lnTo>
                    <a:pt x="106397" y="13865"/>
                  </a:lnTo>
                  <a:lnTo>
                    <a:pt x="128760" y="38049"/>
                  </a:lnTo>
                  <a:lnTo>
                    <a:pt x="144615" y="67442"/>
                  </a:lnTo>
                  <a:lnTo>
                    <a:pt x="151133" y="103967"/>
                  </a:lnTo>
                  <a:lnTo>
                    <a:pt x="144929" y="149825"/>
                  </a:lnTo>
                  <a:lnTo>
                    <a:pt x="124462" y="212667"/>
                  </a:lnTo>
                  <a:lnTo>
                    <a:pt x="93577" y="251895"/>
                  </a:lnTo>
                  <a:lnTo>
                    <a:pt x="70535" y="260042"/>
                  </a:lnTo>
                  <a:lnTo>
                    <a:pt x="56202" y="262215"/>
                  </a:lnTo>
                  <a:lnTo>
                    <a:pt x="34036" y="258390"/>
                  </a:lnTo>
                  <a:lnTo>
                    <a:pt x="24850" y="254094"/>
                  </a:lnTo>
                  <a:lnTo>
                    <a:pt x="11524" y="239963"/>
                  </a:lnTo>
                  <a:lnTo>
                    <a:pt x="6332" y="231281"/>
                  </a:lnTo>
                  <a:lnTo>
                    <a:pt x="5211" y="223154"/>
                  </a:lnTo>
                  <a:lnTo>
                    <a:pt x="10204" y="207884"/>
                  </a:lnTo>
                  <a:lnTo>
                    <a:pt x="23342" y="196418"/>
                  </a:lnTo>
                  <a:lnTo>
                    <a:pt x="42049" y="188593"/>
                  </a:lnTo>
                  <a:lnTo>
                    <a:pt x="77719" y="185357"/>
                  </a:lnTo>
                  <a:lnTo>
                    <a:pt x="100141" y="188746"/>
                  </a:lnTo>
                  <a:lnTo>
                    <a:pt x="118686" y="197271"/>
                  </a:lnTo>
                  <a:lnTo>
                    <a:pt x="164147" y="226197"/>
                  </a:lnTo>
                  <a:lnTo>
                    <a:pt x="195991" y="2349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51001" y="1737202"/>
              <a:ext cx="404528" cy="387095"/>
            </a:xfrm>
            <a:custGeom>
              <a:avLst/>
              <a:gdLst/>
              <a:ahLst/>
              <a:cxnLst/>
              <a:rect l="0" t="0" r="0" b="0"/>
              <a:pathLst>
                <a:path w="404528" h="387095">
                  <a:moveTo>
                    <a:pt x="207175" y="21057"/>
                  </a:moveTo>
                  <a:lnTo>
                    <a:pt x="164483" y="24176"/>
                  </a:lnTo>
                  <a:lnTo>
                    <a:pt x="113512" y="40185"/>
                  </a:lnTo>
                  <a:lnTo>
                    <a:pt x="74420" y="70860"/>
                  </a:lnTo>
                  <a:lnTo>
                    <a:pt x="31753" y="127017"/>
                  </a:lnTo>
                  <a:lnTo>
                    <a:pt x="8065" y="187406"/>
                  </a:lnTo>
                  <a:lnTo>
                    <a:pt x="0" y="223594"/>
                  </a:lnTo>
                  <a:lnTo>
                    <a:pt x="730" y="263952"/>
                  </a:lnTo>
                  <a:lnTo>
                    <a:pt x="15865" y="325094"/>
                  </a:lnTo>
                  <a:lnTo>
                    <a:pt x="27002" y="346867"/>
                  </a:lnTo>
                  <a:lnTo>
                    <a:pt x="42870" y="362003"/>
                  </a:lnTo>
                  <a:lnTo>
                    <a:pt x="81653" y="381252"/>
                  </a:lnTo>
                  <a:lnTo>
                    <a:pt x="118250" y="387094"/>
                  </a:lnTo>
                  <a:lnTo>
                    <a:pt x="164133" y="380663"/>
                  </a:lnTo>
                  <a:lnTo>
                    <a:pt x="223170" y="364741"/>
                  </a:lnTo>
                  <a:lnTo>
                    <a:pt x="280208" y="339074"/>
                  </a:lnTo>
                  <a:lnTo>
                    <a:pt x="322857" y="317712"/>
                  </a:lnTo>
                  <a:lnTo>
                    <a:pt x="371494" y="277105"/>
                  </a:lnTo>
                  <a:lnTo>
                    <a:pt x="387403" y="250561"/>
                  </a:lnTo>
                  <a:lnTo>
                    <a:pt x="402089" y="208980"/>
                  </a:lnTo>
                  <a:lnTo>
                    <a:pt x="404527" y="171624"/>
                  </a:lnTo>
                  <a:lnTo>
                    <a:pt x="392362" y="110641"/>
                  </a:lnTo>
                  <a:lnTo>
                    <a:pt x="376819" y="75286"/>
                  </a:lnTo>
                  <a:lnTo>
                    <a:pt x="351806" y="48173"/>
                  </a:lnTo>
                  <a:lnTo>
                    <a:pt x="322168" y="25322"/>
                  </a:lnTo>
                  <a:lnTo>
                    <a:pt x="279981" y="9322"/>
                  </a:lnTo>
                  <a:lnTo>
                    <a:pt x="219997" y="1227"/>
                  </a:lnTo>
                  <a:lnTo>
                    <a:pt x="2071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810901" y="1747730"/>
            <a:ext cx="2463670" cy="340848"/>
            <a:chOff x="1810901" y="1747730"/>
            <a:chExt cx="2463670" cy="340848"/>
          </a:xfrm>
        </p:grpSpPr>
        <p:sp>
          <p:nvSpPr>
            <p:cNvPr id="73" name="Freeform 72"/>
            <p:cNvSpPr/>
            <p:nvPr/>
          </p:nvSpPr>
          <p:spPr>
            <a:xfrm>
              <a:off x="2005353" y="1768787"/>
              <a:ext cx="26648" cy="305328"/>
            </a:xfrm>
            <a:custGeom>
              <a:avLst/>
              <a:gdLst/>
              <a:ahLst/>
              <a:cxnLst/>
              <a:rect l="0" t="0" r="0" b="0"/>
              <a:pathLst>
                <a:path w="26648" h="305328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9" y="102552"/>
                  </a:lnTo>
                  <a:lnTo>
                    <a:pt x="15332" y="158081"/>
                  </a:lnTo>
                  <a:lnTo>
                    <a:pt x="15963" y="214110"/>
                  </a:lnTo>
                  <a:lnTo>
                    <a:pt x="23323" y="267898"/>
                  </a:lnTo>
                  <a:lnTo>
                    <a:pt x="2664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10901" y="1747730"/>
              <a:ext cx="421141" cy="31587"/>
            </a:xfrm>
            <a:custGeom>
              <a:avLst/>
              <a:gdLst/>
              <a:ahLst/>
              <a:cxnLst/>
              <a:rect l="0" t="0" r="0" b="0"/>
              <a:pathLst>
                <a:path w="421141" h="31587">
                  <a:moveTo>
                    <a:pt x="421140" y="0"/>
                  </a:moveTo>
                  <a:lnTo>
                    <a:pt x="363876" y="0"/>
                  </a:lnTo>
                  <a:lnTo>
                    <a:pt x="302984" y="0"/>
                  </a:lnTo>
                  <a:lnTo>
                    <a:pt x="245895" y="7236"/>
                  </a:lnTo>
                  <a:lnTo>
                    <a:pt x="189559" y="12998"/>
                  </a:lnTo>
                  <a:lnTo>
                    <a:pt x="126565" y="27232"/>
                  </a:lnTo>
                  <a:lnTo>
                    <a:pt x="69931" y="30726"/>
                  </a:lnTo>
                  <a:lnTo>
                    <a:pt x="29299" y="3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32041" y="1768787"/>
              <a:ext cx="389555" cy="305328"/>
            </a:xfrm>
            <a:custGeom>
              <a:avLst/>
              <a:gdLst/>
              <a:ahLst/>
              <a:cxnLst/>
              <a:rect l="0" t="0" r="0" b="0"/>
              <a:pathLst>
                <a:path w="389555" h="305328">
                  <a:moveTo>
                    <a:pt x="0" y="0"/>
                  </a:moveTo>
                  <a:lnTo>
                    <a:pt x="3120" y="42692"/>
                  </a:lnTo>
                  <a:lnTo>
                    <a:pt x="10723" y="104408"/>
                  </a:lnTo>
                  <a:lnTo>
                    <a:pt x="21789" y="166550"/>
                  </a:lnTo>
                  <a:lnTo>
                    <a:pt x="29650" y="224232"/>
                  </a:lnTo>
                  <a:lnTo>
                    <a:pt x="30033" y="272497"/>
                  </a:lnTo>
                  <a:lnTo>
                    <a:pt x="28211" y="272912"/>
                  </a:lnTo>
                  <a:lnTo>
                    <a:pt x="25826" y="269679"/>
                  </a:lnTo>
                  <a:lnTo>
                    <a:pt x="26296" y="256728"/>
                  </a:lnTo>
                  <a:lnTo>
                    <a:pt x="40464" y="209716"/>
                  </a:lnTo>
                  <a:lnTo>
                    <a:pt x="70897" y="163404"/>
                  </a:lnTo>
                  <a:lnTo>
                    <a:pt x="78850" y="159239"/>
                  </a:lnTo>
                  <a:lnTo>
                    <a:pt x="97046" y="157731"/>
                  </a:lnTo>
                  <a:lnTo>
                    <a:pt x="127020" y="163458"/>
                  </a:lnTo>
                  <a:lnTo>
                    <a:pt x="134983" y="168634"/>
                  </a:lnTo>
                  <a:lnTo>
                    <a:pt x="165853" y="211980"/>
                  </a:lnTo>
                  <a:lnTo>
                    <a:pt x="180683" y="242573"/>
                  </a:lnTo>
                  <a:lnTo>
                    <a:pt x="188939" y="284569"/>
                  </a:lnTo>
                  <a:lnTo>
                    <a:pt x="191470" y="284469"/>
                  </a:lnTo>
                  <a:lnTo>
                    <a:pt x="234437" y="235996"/>
                  </a:lnTo>
                  <a:lnTo>
                    <a:pt x="284640" y="203274"/>
                  </a:lnTo>
                  <a:lnTo>
                    <a:pt x="312845" y="187351"/>
                  </a:lnTo>
                  <a:lnTo>
                    <a:pt x="343336" y="161010"/>
                  </a:lnTo>
                  <a:lnTo>
                    <a:pt x="347044" y="152964"/>
                  </a:lnTo>
                  <a:lnTo>
                    <a:pt x="348044" y="134664"/>
                  </a:lnTo>
                  <a:lnTo>
                    <a:pt x="344333" y="126041"/>
                  </a:lnTo>
                  <a:lnTo>
                    <a:pt x="330852" y="110221"/>
                  </a:lnTo>
                  <a:lnTo>
                    <a:pt x="310042" y="101630"/>
                  </a:lnTo>
                  <a:lnTo>
                    <a:pt x="297942" y="99339"/>
                  </a:lnTo>
                  <a:lnTo>
                    <a:pt x="275138" y="103032"/>
                  </a:lnTo>
                  <a:lnTo>
                    <a:pt x="245689" y="118266"/>
                  </a:lnTo>
                  <a:lnTo>
                    <a:pt x="222146" y="140717"/>
                  </a:lnTo>
                  <a:lnTo>
                    <a:pt x="214777" y="149963"/>
                  </a:lnTo>
                  <a:lnTo>
                    <a:pt x="206591" y="172715"/>
                  </a:lnTo>
                  <a:lnTo>
                    <a:pt x="204122" y="197255"/>
                  </a:lnTo>
                  <a:lnTo>
                    <a:pt x="206924" y="219860"/>
                  </a:lnTo>
                  <a:lnTo>
                    <a:pt x="215189" y="238486"/>
                  </a:lnTo>
                  <a:lnTo>
                    <a:pt x="239558" y="269507"/>
                  </a:lnTo>
                  <a:lnTo>
                    <a:pt x="265562" y="285485"/>
                  </a:lnTo>
                  <a:lnTo>
                    <a:pt x="314196" y="300194"/>
                  </a:lnTo>
                  <a:lnTo>
                    <a:pt x="362624" y="304313"/>
                  </a:lnTo>
                  <a:lnTo>
                    <a:pt x="38955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29775" y="1861755"/>
              <a:ext cx="207718" cy="201831"/>
            </a:xfrm>
            <a:custGeom>
              <a:avLst/>
              <a:gdLst/>
              <a:ahLst/>
              <a:cxnLst/>
              <a:rect l="0" t="0" r="0" b="0"/>
              <a:pathLst>
                <a:path w="207718" h="201831">
                  <a:moveTo>
                    <a:pt x="112960" y="64960"/>
                  </a:moveTo>
                  <a:lnTo>
                    <a:pt x="112960" y="42603"/>
                  </a:lnTo>
                  <a:lnTo>
                    <a:pt x="106721" y="25387"/>
                  </a:lnTo>
                  <a:lnTo>
                    <a:pt x="101782" y="17521"/>
                  </a:lnTo>
                  <a:lnTo>
                    <a:pt x="86935" y="5661"/>
                  </a:lnTo>
                  <a:lnTo>
                    <a:pt x="78063" y="861"/>
                  </a:lnTo>
                  <a:lnTo>
                    <a:pt x="68638" y="0"/>
                  </a:lnTo>
                  <a:lnTo>
                    <a:pt x="48808" y="5283"/>
                  </a:lnTo>
                  <a:lnTo>
                    <a:pt x="31416" y="18549"/>
                  </a:lnTo>
                  <a:lnTo>
                    <a:pt x="17057" y="36144"/>
                  </a:lnTo>
                  <a:lnTo>
                    <a:pt x="6776" y="55662"/>
                  </a:lnTo>
                  <a:lnTo>
                    <a:pt x="0" y="91971"/>
                  </a:lnTo>
                  <a:lnTo>
                    <a:pt x="6116" y="144991"/>
                  </a:lnTo>
                  <a:lnTo>
                    <a:pt x="16442" y="178360"/>
                  </a:lnTo>
                  <a:lnTo>
                    <a:pt x="27559" y="195688"/>
                  </a:lnTo>
                  <a:lnTo>
                    <a:pt x="36139" y="200075"/>
                  </a:lnTo>
                  <a:lnTo>
                    <a:pt x="58150" y="201830"/>
                  </a:lnTo>
                  <a:lnTo>
                    <a:pt x="77292" y="195591"/>
                  </a:lnTo>
                  <a:lnTo>
                    <a:pt x="85672" y="190652"/>
                  </a:lnTo>
                  <a:lnTo>
                    <a:pt x="98102" y="175805"/>
                  </a:lnTo>
                  <a:lnTo>
                    <a:pt x="123109" y="117166"/>
                  </a:lnTo>
                  <a:lnTo>
                    <a:pt x="126745" y="106783"/>
                  </a:lnTo>
                  <a:lnTo>
                    <a:pt x="130339" y="104540"/>
                  </a:lnTo>
                  <a:lnTo>
                    <a:pt x="133905" y="107724"/>
                  </a:lnTo>
                  <a:lnTo>
                    <a:pt x="158577" y="170899"/>
                  </a:lnTo>
                  <a:lnTo>
                    <a:pt x="171839" y="185353"/>
                  </a:lnTo>
                  <a:lnTo>
                    <a:pt x="192797" y="196948"/>
                  </a:lnTo>
                  <a:lnTo>
                    <a:pt x="207717" y="201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69077" y="1905499"/>
              <a:ext cx="157929" cy="168616"/>
            </a:xfrm>
            <a:custGeom>
              <a:avLst/>
              <a:gdLst/>
              <a:ahLst/>
              <a:cxnLst/>
              <a:rect l="0" t="0" r="0" b="0"/>
              <a:pathLst>
                <a:path w="157929" h="168616">
                  <a:moveTo>
                    <a:pt x="0" y="63330"/>
                  </a:moveTo>
                  <a:lnTo>
                    <a:pt x="5590" y="121947"/>
                  </a:lnTo>
                  <a:lnTo>
                    <a:pt x="9066" y="162326"/>
                  </a:lnTo>
                  <a:lnTo>
                    <a:pt x="8383" y="166762"/>
                  </a:lnTo>
                  <a:lnTo>
                    <a:pt x="6759" y="165040"/>
                  </a:lnTo>
                  <a:lnTo>
                    <a:pt x="3004" y="150648"/>
                  </a:lnTo>
                  <a:lnTo>
                    <a:pt x="2060" y="117408"/>
                  </a:lnTo>
                  <a:lnTo>
                    <a:pt x="14772" y="63519"/>
                  </a:lnTo>
                  <a:lnTo>
                    <a:pt x="29391" y="22423"/>
                  </a:lnTo>
                  <a:lnTo>
                    <a:pt x="40749" y="5764"/>
                  </a:lnTo>
                  <a:lnTo>
                    <a:pt x="49393" y="1556"/>
                  </a:lnTo>
                  <a:lnTo>
                    <a:pt x="71475" y="0"/>
                  </a:lnTo>
                  <a:lnTo>
                    <a:pt x="81576" y="3562"/>
                  </a:lnTo>
                  <a:lnTo>
                    <a:pt x="99037" y="16879"/>
                  </a:lnTo>
                  <a:lnTo>
                    <a:pt x="122021" y="49696"/>
                  </a:lnTo>
                  <a:lnTo>
                    <a:pt x="142343" y="101537"/>
                  </a:lnTo>
                  <a:lnTo>
                    <a:pt x="154503" y="143666"/>
                  </a:lnTo>
                  <a:lnTo>
                    <a:pt x="157928" y="1686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90093" y="1897324"/>
              <a:ext cx="166196" cy="173854"/>
            </a:xfrm>
            <a:custGeom>
              <a:avLst/>
              <a:gdLst/>
              <a:ahLst/>
              <a:cxnLst/>
              <a:rect l="0" t="0" r="0" b="0"/>
              <a:pathLst>
                <a:path w="166196" h="173854">
                  <a:moveTo>
                    <a:pt x="115896" y="8334"/>
                  </a:moveTo>
                  <a:lnTo>
                    <a:pt x="78418" y="0"/>
                  </a:lnTo>
                  <a:lnTo>
                    <a:pt x="54786" y="1120"/>
                  </a:lnTo>
                  <a:lnTo>
                    <a:pt x="22920" y="14905"/>
                  </a:lnTo>
                  <a:lnTo>
                    <a:pt x="5943" y="27242"/>
                  </a:lnTo>
                  <a:lnTo>
                    <a:pt x="1650" y="34977"/>
                  </a:lnTo>
                  <a:lnTo>
                    <a:pt x="0" y="52930"/>
                  </a:lnTo>
                  <a:lnTo>
                    <a:pt x="3537" y="60292"/>
                  </a:lnTo>
                  <a:lnTo>
                    <a:pt x="16826" y="71590"/>
                  </a:lnTo>
                  <a:lnTo>
                    <a:pt x="44038" y="84528"/>
                  </a:lnTo>
                  <a:lnTo>
                    <a:pt x="100295" y="97743"/>
                  </a:lnTo>
                  <a:lnTo>
                    <a:pt x="163269" y="132933"/>
                  </a:lnTo>
                  <a:lnTo>
                    <a:pt x="166195" y="139363"/>
                  </a:lnTo>
                  <a:lnTo>
                    <a:pt x="165807" y="145989"/>
                  </a:lnTo>
                  <a:lnTo>
                    <a:pt x="163208" y="152747"/>
                  </a:lnTo>
                  <a:lnTo>
                    <a:pt x="150961" y="163374"/>
                  </a:lnTo>
                  <a:lnTo>
                    <a:pt x="132650" y="170827"/>
                  </a:lnTo>
                  <a:lnTo>
                    <a:pt x="97204" y="173853"/>
                  </a:lnTo>
                  <a:lnTo>
                    <a:pt x="42197" y="166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16214" y="1884601"/>
              <a:ext cx="244976" cy="176537"/>
            </a:xfrm>
            <a:custGeom>
              <a:avLst/>
              <a:gdLst/>
              <a:ahLst/>
              <a:cxnLst/>
              <a:rect l="0" t="0" r="0" b="0"/>
              <a:pathLst>
                <a:path w="244976" h="176537">
                  <a:moveTo>
                    <a:pt x="5589" y="73699"/>
                  </a:moveTo>
                  <a:lnTo>
                    <a:pt x="0" y="90467"/>
                  </a:lnTo>
                  <a:lnTo>
                    <a:pt x="375" y="108057"/>
                  </a:lnTo>
                  <a:lnTo>
                    <a:pt x="5611" y="127574"/>
                  </a:lnTo>
                  <a:lnTo>
                    <a:pt x="28036" y="165580"/>
                  </a:lnTo>
                  <a:lnTo>
                    <a:pt x="34592" y="173557"/>
                  </a:lnTo>
                  <a:lnTo>
                    <a:pt x="42471" y="176536"/>
                  </a:lnTo>
                  <a:lnTo>
                    <a:pt x="51235" y="176182"/>
                  </a:lnTo>
                  <a:lnTo>
                    <a:pt x="69159" y="169550"/>
                  </a:lnTo>
                  <a:lnTo>
                    <a:pt x="84925" y="158803"/>
                  </a:lnTo>
                  <a:lnTo>
                    <a:pt x="96612" y="143109"/>
                  </a:lnTo>
                  <a:lnTo>
                    <a:pt x="104535" y="123265"/>
                  </a:lnTo>
                  <a:lnTo>
                    <a:pt x="108996" y="95144"/>
                  </a:lnTo>
                  <a:lnTo>
                    <a:pt x="116742" y="119703"/>
                  </a:lnTo>
                  <a:lnTo>
                    <a:pt x="140109" y="153106"/>
                  </a:lnTo>
                  <a:lnTo>
                    <a:pt x="149081" y="157053"/>
                  </a:lnTo>
                  <a:lnTo>
                    <a:pt x="171529" y="158318"/>
                  </a:lnTo>
                  <a:lnTo>
                    <a:pt x="190864" y="151862"/>
                  </a:lnTo>
                  <a:lnTo>
                    <a:pt x="222340" y="128653"/>
                  </a:lnTo>
                  <a:lnTo>
                    <a:pt x="238398" y="102850"/>
                  </a:lnTo>
                  <a:lnTo>
                    <a:pt x="244975" y="67388"/>
                  </a:lnTo>
                  <a:lnTo>
                    <a:pt x="240274" y="43988"/>
                  </a:lnTo>
                  <a:lnTo>
                    <a:pt x="2266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13294" y="1903844"/>
              <a:ext cx="161235" cy="184734"/>
            </a:xfrm>
            <a:custGeom>
              <a:avLst/>
              <a:gdLst/>
              <a:ahLst/>
              <a:cxnLst/>
              <a:rect l="0" t="0" r="0" b="0"/>
              <a:pathLst>
                <a:path w="161235" h="184734">
                  <a:moveTo>
                    <a:pt x="13835" y="54456"/>
                  </a:moveTo>
                  <a:lnTo>
                    <a:pt x="30603" y="60045"/>
                  </a:lnTo>
                  <a:lnTo>
                    <a:pt x="63387" y="57932"/>
                  </a:lnTo>
                  <a:lnTo>
                    <a:pt x="97148" y="49897"/>
                  </a:lnTo>
                  <a:lnTo>
                    <a:pt x="103302" y="43228"/>
                  </a:lnTo>
                  <a:lnTo>
                    <a:pt x="106235" y="34102"/>
                  </a:lnTo>
                  <a:lnTo>
                    <a:pt x="107021" y="23339"/>
                  </a:lnTo>
                  <a:lnTo>
                    <a:pt x="104035" y="14994"/>
                  </a:lnTo>
                  <a:lnTo>
                    <a:pt x="91358" y="2602"/>
                  </a:lnTo>
                  <a:lnTo>
                    <a:pt x="83065" y="0"/>
                  </a:lnTo>
                  <a:lnTo>
                    <a:pt x="64491" y="227"/>
                  </a:lnTo>
                  <a:lnTo>
                    <a:pt x="47658" y="7348"/>
                  </a:lnTo>
                  <a:lnTo>
                    <a:pt x="32377" y="19481"/>
                  </a:lnTo>
                  <a:lnTo>
                    <a:pt x="11790" y="46043"/>
                  </a:lnTo>
                  <a:lnTo>
                    <a:pt x="2008" y="65925"/>
                  </a:lnTo>
                  <a:lnTo>
                    <a:pt x="0" y="86459"/>
                  </a:lnTo>
                  <a:lnTo>
                    <a:pt x="8243" y="128238"/>
                  </a:lnTo>
                  <a:lnTo>
                    <a:pt x="23357" y="154176"/>
                  </a:lnTo>
                  <a:lnTo>
                    <a:pt x="39124" y="166237"/>
                  </a:lnTo>
                  <a:lnTo>
                    <a:pt x="77842" y="183511"/>
                  </a:lnTo>
                  <a:lnTo>
                    <a:pt x="98435" y="184733"/>
                  </a:lnTo>
                  <a:lnTo>
                    <a:pt x="161234" y="170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29272" y="1937243"/>
              <a:ext cx="145299" cy="151275"/>
            </a:xfrm>
            <a:custGeom>
              <a:avLst/>
              <a:gdLst/>
              <a:ahLst/>
              <a:cxnLst/>
              <a:rect l="0" t="0" r="0" b="0"/>
              <a:pathLst>
                <a:path w="145299" h="151275">
                  <a:moveTo>
                    <a:pt x="8427" y="73700"/>
                  </a:moveTo>
                  <a:lnTo>
                    <a:pt x="26385" y="127574"/>
                  </a:lnTo>
                  <a:lnTo>
                    <a:pt x="33176" y="147947"/>
                  </a:lnTo>
                  <a:lnTo>
                    <a:pt x="33115" y="151274"/>
                  </a:lnTo>
                  <a:lnTo>
                    <a:pt x="30735" y="149982"/>
                  </a:lnTo>
                  <a:lnTo>
                    <a:pt x="23021" y="139188"/>
                  </a:lnTo>
                  <a:lnTo>
                    <a:pt x="4991" y="93675"/>
                  </a:lnTo>
                  <a:lnTo>
                    <a:pt x="0" y="57262"/>
                  </a:lnTo>
                  <a:lnTo>
                    <a:pt x="5072" y="36758"/>
                  </a:lnTo>
                  <a:lnTo>
                    <a:pt x="9700" y="28015"/>
                  </a:lnTo>
                  <a:lnTo>
                    <a:pt x="24200" y="15181"/>
                  </a:lnTo>
                  <a:lnTo>
                    <a:pt x="43513" y="6747"/>
                  </a:lnTo>
                  <a:lnTo>
                    <a:pt x="94040" y="1333"/>
                  </a:lnTo>
                  <a:lnTo>
                    <a:pt x="1452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4605892" y="1947772"/>
            <a:ext cx="266032" cy="138107"/>
          </a:xfrm>
          <a:custGeom>
            <a:avLst/>
            <a:gdLst/>
            <a:ahLst/>
            <a:cxnLst/>
            <a:rect l="0" t="0" r="0" b="0"/>
            <a:pathLst>
              <a:path w="266032" h="138107">
                <a:moveTo>
                  <a:pt x="5590" y="0"/>
                </a:moveTo>
                <a:lnTo>
                  <a:pt x="0" y="16767"/>
                </a:lnTo>
                <a:lnTo>
                  <a:pt x="376" y="34358"/>
                </a:lnTo>
                <a:lnTo>
                  <a:pt x="14478" y="84593"/>
                </a:lnTo>
                <a:lnTo>
                  <a:pt x="25528" y="105447"/>
                </a:lnTo>
                <a:lnTo>
                  <a:pt x="41357" y="120175"/>
                </a:lnTo>
                <a:lnTo>
                  <a:pt x="50492" y="125740"/>
                </a:lnTo>
                <a:lnTo>
                  <a:pt x="60091" y="127110"/>
                </a:lnTo>
                <a:lnTo>
                  <a:pt x="80115" y="122394"/>
                </a:lnTo>
                <a:lnTo>
                  <a:pt x="94474" y="109379"/>
                </a:lnTo>
                <a:lnTo>
                  <a:pt x="113224" y="72428"/>
                </a:lnTo>
                <a:lnTo>
                  <a:pt x="117120" y="69342"/>
                </a:lnTo>
                <a:lnTo>
                  <a:pt x="120888" y="70795"/>
                </a:lnTo>
                <a:lnTo>
                  <a:pt x="169757" y="125686"/>
                </a:lnTo>
                <a:lnTo>
                  <a:pt x="192417" y="136968"/>
                </a:lnTo>
                <a:lnTo>
                  <a:pt x="202671" y="138106"/>
                </a:lnTo>
                <a:lnTo>
                  <a:pt x="220303" y="133130"/>
                </a:lnTo>
                <a:lnTo>
                  <a:pt x="243383" y="117175"/>
                </a:lnTo>
                <a:lnTo>
                  <a:pt x="259451" y="92040"/>
                </a:lnTo>
                <a:lnTo>
                  <a:pt x="266031" y="56777"/>
                </a:lnTo>
                <a:lnTo>
                  <a:pt x="258273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4979979" y="1768787"/>
            <a:ext cx="4620707" cy="552756"/>
            <a:chOff x="4979979" y="1768787"/>
            <a:chExt cx="4620707" cy="552756"/>
          </a:xfrm>
        </p:grpSpPr>
        <p:sp>
          <p:nvSpPr>
            <p:cNvPr id="84" name="Freeform 83"/>
            <p:cNvSpPr/>
            <p:nvPr/>
          </p:nvSpPr>
          <p:spPr>
            <a:xfrm>
              <a:off x="5001036" y="196882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79979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27378" y="1789844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25" y="196514"/>
                  </a:lnTo>
                  <a:lnTo>
                    <a:pt x="5" y="24956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43191" y="1789844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54144"/>
                  </a:lnTo>
                  <a:lnTo>
                    <a:pt x="5590" y="114681"/>
                  </a:lnTo>
                  <a:lnTo>
                    <a:pt x="9553" y="174558"/>
                  </a:lnTo>
                  <a:lnTo>
                    <a:pt x="10336" y="231446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626680" y="1768787"/>
              <a:ext cx="189832" cy="336913"/>
            </a:xfrm>
            <a:custGeom>
              <a:avLst/>
              <a:gdLst/>
              <a:ahLst/>
              <a:cxnLst/>
              <a:rect l="0" t="0" r="0" b="0"/>
              <a:pathLst>
                <a:path w="189832" h="336913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3941" y="141239"/>
                  </a:lnTo>
                  <a:lnTo>
                    <a:pt x="18928" y="191977"/>
                  </a:lnTo>
                  <a:lnTo>
                    <a:pt x="31093" y="246152"/>
                  </a:lnTo>
                  <a:lnTo>
                    <a:pt x="36356" y="301913"/>
                  </a:lnTo>
                  <a:lnTo>
                    <a:pt x="36097" y="335771"/>
                  </a:lnTo>
                  <a:lnTo>
                    <a:pt x="34276" y="336151"/>
                  </a:lnTo>
                  <a:lnTo>
                    <a:pt x="31892" y="332895"/>
                  </a:lnTo>
                  <a:lnTo>
                    <a:pt x="28536" y="300367"/>
                  </a:lnTo>
                  <a:lnTo>
                    <a:pt x="33131" y="264863"/>
                  </a:lnTo>
                  <a:lnTo>
                    <a:pt x="47491" y="232116"/>
                  </a:lnTo>
                  <a:lnTo>
                    <a:pt x="66563" y="205776"/>
                  </a:lnTo>
                  <a:lnTo>
                    <a:pt x="92621" y="188742"/>
                  </a:lnTo>
                  <a:lnTo>
                    <a:pt x="102374" y="187830"/>
                  </a:lnTo>
                  <a:lnTo>
                    <a:pt x="122569" y="193054"/>
                  </a:lnTo>
                  <a:lnTo>
                    <a:pt x="153669" y="209150"/>
                  </a:lnTo>
                  <a:lnTo>
                    <a:pt x="168374" y="225147"/>
                  </a:lnTo>
                  <a:lnTo>
                    <a:pt x="177638" y="245125"/>
                  </a:lnTo>
                  <a:lnTo>
                    <a:pt x="189664" y="304100"/>
                  </a:lnTo>
                  <a:lnTo>
                    <a:pt x="189831" y="319599"/>
                  </a:lnTo>
                  <a:lnTo>
                    <a:pt x="18505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69441" y="1936965"/>
              <a:ext cx="173917" cy="168735"/>
            </a:xfrm>
            <a:custGeom>
              <a:avLst/>
              <a:gdLst/>
              <a:ahLst/>
              <a:cxnLst/>
              <a:rect l="0" t="0" r="0" b="0"/>
              <a:pathLst>
                <a:path w="173917" h="168735">
                  <a:moveTo>
                    <a:pt x="100217" y="52921"/>
                  </a:moveTo>
                  <a:lnTo>
                    <a:pt x="100217" y="30564"/>
                  </a:lnTo>
                  <a:lnTo>
                    <a:pt x="93977" y="13348"/>
                  </a:lnTo>
                  <a:lnTo>
                    <a:pt x="89038" y="5482"/>
                  </a:lnTo>
                  <a:lnTo>
                    <a:pt x="81066" y="1408"/>
                  </a:lnTo>
                  <a:lnTo>
                    <a:pt x="59730" y="0"/>
                  </a:lnTo>
                  <a:lnTo>
                    <a:pt x="40888" y="6394"/>
                  </a:lnTo>
                  <a:lnTo>
                    <a:pt x="24716" y="18204"/>
                  </a:lnTo>
                  <a:lnTo>
                    <a:pt x="9729" y="35151"/>
                  </a:lnTo>
                  <a:lnTo>
                    <a:pt x="1508" y="60621"/>
                  </a:lnTo>
                  <a:lnTo>
                    <a:pt x="0" y="104725"/>
                  </a:lnTo>
                  <a:lnTo>
                    <a:pt x="5373" y="130927"/>
                  </a:lnTo>
                  <a:lnTo>
                    <a:pt x="15560" y="150371"/>
                  </a:lnTo>
                  <a:lnTo>
                    <a:pt x="22722" y="155322"/>
                  </a:lnTo>
                  <a:lnTo>
                    <a:pt x="40038" y="157704"/>
                  </a:lnTo>
                  <a:lnTo>
                    <a:pt x="48400" y="154362"/>
                  </a:lnTo>
                  <a:lnTo>
                    <a:pt x="63929" y="141289"/>
                  </a:lnTo>
                  <a:lnTo>
                    <a:pt x="80236" y="114199"/>
                  </a:lnTo>
                  <a:lnTo>
                    <a:pt x="92476" y="83945"/>
                  </a:lnTo>
                  <a:lnTo>
                    <a:pt x="97396" y="79453"/>
                  </a:lnTo>
                  <a:lnTo>
                    <a:pt x="103016" y="78798"/>
                  </a:lnTo>
                  <a:lnTo>
                    <a:pt x="109102" y="80700"/>
                  </a:lnTo>
                  <a:lnTo>
                    <a:pt x="114329" y="86648"/>
                  </a:lnTo>
                  <a:lnTo>
                    <a:pt x="140859" y="145372"/>
                  </a:lnTo>
                  <a:lnTo>
                    <a:pt x="173916" y="168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43357" y="1947772"/>
              <a:ext cx="105286" cy="171998"/>
            </a:xfrm>
            <a:custGeom>
              <a:avLst/>
              <a:gdLst/>
              <a:ahLst/>
              <a:cxnLst/>
              <a:rect l="0" t="0" r="0" b="0"/>
              <a:pathLst>
                <a:path w="105286" h="171998">
                  <a:moveTo>
                    <a:pt x="0" y="31585"/>
                  </a:moveTo>
                  <a:lnTo>
                    <a:pt x="17959" y="85460"/>
                  </a:lnTo>
                  <a:lnTo>
                    <a:pt x="47046" y="147507"/>
                  </a:lnTo>
                  <a:lnTo>
                    <a:pt x="60294" y="168504"/>
                  </a:lnTo>
                  <a:lnTo>
                    <a:pt x="65932" y="171997"/>
                  </a:lnTo>
                  <a:lnTo>
                    <a:pt x="70862" y="170817"/>
                  </a:lnTo>
                  <a:lnTo>
                    <a:pt x="75317" y="166520"/>
                  </a:lnTo>
                  <a:lnTo>
                    <a:pt x="80268" y="149268"/>
                  </a:lnTo>
                  <a:lnTo>
                    <a:pt x="90942" y="92663"/>
                  </a:lnTo>
                  <a:lnTo>
                    <a:pt x="97123" y="3602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08709" y="1936694"/>
              <a:ext cx="150504" cy="192947"/>
            </a:xfrm>
            <a:custGeom>
              <a:avLst/>
              <a:gdLst/>
              <a:ahLst/>
              <a:cxnLst/>
              <a:rect l="0" t="0" r="0" b="0"/>
              <a:pathLst>
                <a:path w="150504" h="192947">
                  <a:moveTo>
                    <a:pt x="3104" y="53192"/>
                  </a:moveTo>
                  <a:lnTo>
                    <a:pt x="14283" y="69959"/>
                  </a:lnTo>
                  <a:lnTo>
                    <a:pt x="29129" y="81311"/>
                  </a:lnTo>
                  <a:lnTo>
                    <a:pt x="67256" y="98130"/>
                  </a:lnTo>
                  <a:lnTo>
                    <a:pt x="87768" y="99291"/>
                  </a:lnTo>
                  <a:lnTo>
                    <a:pt x="107413" y="94737"/>
                  </a:lnTo>
                  <a:lnTo>
                    <a:pt x="123943" y="84914"/>
                  </a:lnTo>
                  <a:lnTo>
                    <a:pt x="129287" y="76680"/>
                  </a:lnTo>
                  <a:lnTo>
                    <a:pt x="135224" y="55052"/>
                  </a:lnTo>
                  <a:lnTo>
                    <a:pt x="134468" y="45073"/>
                  </a:lnTo>
                  <a:lnTo>
                    <a:pt x="127389" y="27747"/>
                  </a:lnTo>
                  <a:lnTo>
                    <a:pt x="104660" y="4838"/>
                  </a:lnTo>
                  <a:lnTo>
                    <a:pt x="95374" y="1069"/>
                  </a:lnTo>
                  <a:lnTo>
                    <a:pt x="75699" y="0"/>
                  </a:lnTo>
                  <a:lnTo>
                    <a:pt x="44891" y="5976"/>
                  </a:lnTo>
                  <a:lnTo>
                    <a:pt x="27135" y="18169"/>
                  </a:lnTo>
                  <a:lnTo>
                    <a:pt x="12615" y="35286"/>
                  </a:lnTo>
                  <a:lnTo>
                    <a:pt x="2262" y="54592"/>
                  </a:lnTo>
                  <a:lnTo>
                    <a:pt x="0" y="74871"/>
                  </a:lnTo>
                  <a:lnTo>
                    <a:pt x="8080" y="116486"/>
                  </a:lnTo>
                  <a:lnTo>
                    <a:pt x="29347" y="157331"/>
                  </a:lnTo>
                  <a:lnTo>
                    <a:pt x="42454" y="173955"/>
                  </a:lnTo>
                  <a:lnTo>
                    <a:pt x="62317" y="186023"/>
                  </a:lnTo>
                  <a:lnTo>
                    <a:pt x="85573" y="192946"/>
                  </a:lnTo>
                  <a:lnTo>
                    <a:pt x="125979" y="190978"/>
                  </a:lnTo>
                  <a:lnTo>
                    <a:pt x="150503" y="190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65189" y="1874072"/>
              <a:ext cx="9879" cy="263214"/>
            </a:xfrm>
            <a:custGeom>
              <a:avLst/>
              <a:gdLst/>
              <a:ahLst/>
              <a:cxnLst/>
              <a:rect l="0" t="0" r="0" b="0"/>
              <a:pathLst>
                <a:path w="9879" h="263214">
                  <a:moveTo>
                    <a:pt x="9878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5067" y="149357"/>
                  </a:lnTo>
                  <a:lnTo>
                    <a:pt x="8928" y="206754"/>
                  </a:lnTo>
                  <a:lnTo>
                    <a:pt x="9878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59253" y="1968829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2482" y="9065"/>
                  </a:lnTo>
                  <a:lnTo>
                    <a:pt x="105885" y="21788"/>
                  </a:lnTo>
                  <a:lnTo>
                    <a:pt x="45487" y="314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90880" y="1884601"/>
              <a:ext cx="267653" cy="273742"/>
            </a:xfrm>
            <a:custGeom>
              <a:avLst/>
              <a:gdLst/>
              <a:ahLst/>
              <a:cxnLst/>
              <a:rect l="0" t="0" r="0" b="0"/>
              <a:pathLst>
                <a:path w="267653" h="273742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75244"/>
                  </a:lnTo>
                  <a:lnTo>
                    <a:pt x="6759" y="228461"/>
                  </a:lnTo>
                  <a:lnTo>
                    <a:pt x="4505" y="240045"/>
                  </a:lnTo>
                  <a:lnTo>
                    <a:pt x="3004" y="243088"/>
                  </a:lnTo>
                  <a:lnTo>
                    <a:pt x="2003" y="240437"/>
                  </a:lnTo>
                  <a:lnTo>
                    <a:pt x="2060" y="226184"/>
                  </a:lnTo>
                  <a:lnTo>
                    <a:pt x="14772" y="178267"/>
                  </a:lnTo>
                  <a:lnTo>
                    <a:pt x="20377" y="170317"/>
                  </a:lnTo>
                  <a:lnTo>
                    <a:pt x="35963" y="158364"/>
                  </a:lnTo>
                  <a:lnTo>
                    <a:pt x="45032" y="157049"/>
                  </a:lnTo>
                  <a:lnTo>
                    <a:pt x="64468" y="161826"/>
                  </a:lnTo>
                  <a:lnTo>
                    <a:pt x="89552" y="177670"/>
                  </a:lnTo>
                  <a:lnTo>
                    <a:pt x="111802" y="202771"/>
                  </a:lnTo>
                  <a:lnTo>
                    <a:pt x="119880" y="225431"/>
                  </a:lnTo>
                  <a:lnTo>
                    <a:pt x="122034" y="238025"/>
                  </a:lnTo>
                  <a:lnTo>
                    <a:pt x="124640" y="241741"/>
                  </a:lnTo>
                  <a:lnTo>
                    <a:pt x="127547" y="239539"/>
                  </a:lnTo>
                  <a:lnTo>
                    <a:pt x="140348" y="220323"/>
                  </a:lnTo>
                  <a:lnTo>
                    <a:pt x="153624" y="207885"/>
                  </a:lnTo>
                  <a:lnTo>
                    <a:pt x="213130" y="170905"/>
                  </a:lnTo>
                  <a:lnTo>
                    <a:pt x="253190" y="154901"/>
                  </a:lnTo>
                  <a:lnTo>
                    <a:pt x="260041" y="147721"/>
                  </a:lnTo>
                  <a:lnTo>
                    <a:pt x="267652" y="127265"/>
                  </a:lnTo>
                  <a:lnTo>
                    <a:pt x="266172" y="118768"/>
                  </a:lnTo>
                  <a:lnTo>
                    <a:pt x="261677" y="111934"/>
                  </a:lnTo>
                  <a:lnTo>
                    <a:pt x="255169" y="106208"/>
                  </a:lnTo>
                  <a:lnTo>
                    <a:pt x="247322" y="103561"/>
                  </a:lnTo>
                  <a:lnTo>
                    <a:pt x="229244" y="103738"/>
                  </a:lnTo>
                  <a:lnTo>
                    <a:pt x="199335" y="116005"/>
                  </a:lnTo>
                  <a:lnTo>
                    <a:pt x="173836" y="134457"/>
                  </a:lnTo>
                  <a:lnTo>
                    <a:pt x="157053" y="160332"/>
                  </a:lnTo>
                  <a:lnTo>
                    <a:pt x="154809" y="183172"/>
                  </a:lnTo>
                  <a:lnTo>
                    <a:pt x="162902" y="230374"/>
                  </a:lnTo>
                  <a:lnTo>
                    <a:pt x="175346" y="249007"/>
                  </a:lnTo>
                  <a:lnTo>
                    <a:pt x="183578" y="257252"/>
                  </a:lnTo>
                  <a:lnTo>
                    <a:pt x="205203" y="266412"/>
                  </a:lnTo>
                  <a:lnTo>
                    <a:pt x="26321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41627" y="1921125"/>
              <a:ext cx="174040" cy="214931"/>
            </a:xfrm>
            <a:custGeom>
              <a:avLst/>
              <a:gdLst/>
              <a:ahLst/>
              <a:cxnLst/>
              <a:rect l="0" t="0" r="0" b="0"/>
              <a:pathLst>
                <a:path w="174040" h="214931">
                  <a:moveTo>
                    <a:pt x="102020" y="5590"/>
                  </a:moveTo>
                  <a:lnTo>
                    <a:pt x="85253" y="0"/>
                  </a:lnTo>
                  <a:lnTo>
                    <a:pt x="67661" y="376"/>
                  </a:lnTo>
                  <a:lnTo>
                    <a:pt x="48145" y="5612"/>
                  </a:lnTo>
                  <a:lnTo>
                    <a:pt x="27773" y="15738"/>
                  </a:lnTo>
                  <a:lnTo>
                    <a:pt x="13259" y="31157"/>
                  </a:lnTo>
                  <a:lnTo>
                    <a:pt x="4079" y="50878"/>
                  </a:lnTo>
                  <a:lnTo>
                    <a:pt x="0" y="75241"/>
                  </a:lnTo>
                  <a:lnTo>
                    <a:pt x="2421" y="84779"/>
                  </a:lnTo>
                  <a:lnTo>
                    <a:pt x="7545" y="92308"/>
                  </a:lnTo>
                  <a:lnTo>
                    <a:pt x="14470" y="98497"/>
                  </a:lnTo>
                  <a:lnTo>
                    <a:pt x="34643" y="105373"/>
                  </a:lnTo>
                  <a:lnTo>
                    <a:pt x="85721" y="109788"/>
                  </a:lnTo>
                  <a:lnTo>
                    <a:pt x="121368" y="121731"/>
                  </a:lnTo>
                  <a:lnTo>
                    <a:pt x="171444" y="160345"/>
                  </a:lnTo>
                  <a:lnTo>
                    <a:pt x="174039" y="167251"/>
                  </a:lnTo>
                  <a:lnTo>
                    <a:pt x="173430" y="174195"/>
                  </a:lnTo>
                  <a:lnTo>
                    <a:pt x="166513" y="188150"/>
                  </a:lnTo>
                  <a:lnTo>
                    <a:pt x="155640" y="202151"/>
                  </a:lnTo>
                  <a:lnTo>
                    <a:pt x="136770" y="209934"/>
                  </a:lnTo>
                  <a:lnTo>
                    <a:pt x="86528" y="214930"/>
                  </a:lnTo>
                  <a:lnTo>
                    <a:pt x="62379" y="209374"/>
                  </a:lnTo>
                  <a:lnTo>
                    <a:pt x="17792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573226" y="1987808"/>
              <a:ext cx="165221" cy="170535"/>
            </a:xfrm>
            <a:custGeom>
              <a:avLst/>
              <a:gdLst/>
              <a:ahLst/>
              <a:cxnLst/>
              <a:rect l="0" t="0" r="0" b="0"/>
              <a:pathLst>
                <a:path w="165221" h="170535">
                  <a:moveTo>
                    <a:pt x="102048" y="54720"/>
                  </a:moveTo>
                  <a:lnTo>
                    <a:pt x="92473" y="30674"/>
                  </a:lnTo>
                  <a:lnTo>
                    <a:pt x="81805" y="16347"/>
                  </a:lnTo>
                  <a:lnTo>
                    <a:pt x="57056" y="716"/>
                  </a:lnTo>
                  <a:lnTo>
                    <a:pt x="47487" y="0"/>
                  </a:lnTo>
                  <a:lnTo>
                    <a:pt x="27496" y="5444"/>
                  </a:lnTo>
                  <a:lnTo>
                    <a:pt x="13152" y="18781"/>
                  </a:lnTo>
                  <a:lnTo>
                    <a:pt x="7689" y="27251"/>
                  </a:lnTo>
                  <a:lnTo>
                    <a:pt x="0" y="61529"/>
                  </a:lnTo>
                  <a:lnTo>
                    <a:pt x="3312" y="95732"/>
                  </a:lnTo>
                  <a:lnTo>
                    <a:pt x="17292" y="128093"/>
                  </a:lnTo>
                  <a:lnTo>
                    <a:pt x="32793" y="143092"/>
                  </a:lnTo>
                  <a:lnTo>
                    <a:pt x="41840" y="148730"/>
                  </a:lnTo>
                  <a:lnTo>
                    <a:pt x="50211" y="150149"/>
                  </a:lnTo>
                  <a:lnTo>
                    <a:pt x="58132" y="148755"/>
                  </a:lnTo>
                  <a:lnTo>
                    <a:pt x="73171" y="140967"/>
                  </a:lnTo>
                  <a:lnTo>
                    <a:pt x="87655" y="129707"/>
                  </a:lnTo>
                  <a:lnTo>
                    <a:pt x="103373" y="104624"/>
                  </a:lnTo>
                  <a:lnTo>
                    <a:pt x="105367" y="85089"/>
                  </a:lnTo>
                  <a:lnTo>
                    <a:pt x="104261" y="74966"/>
                  </a:lnTo>
                  <a:lnTo>
                    <a:pt x="104693" y="71727"/>
                  </a:lnTo>
                  <a:lnTo>
                    <a:pt x="106152" y="73077"/>
                  </a:lnTo>
                  <a:lnTo>
                    <a:pt x="132444" y="129494"/>
                  </a:lnTo>
                  <a:lnTo>
                    <a:pt x="165220" y="1705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763965" y="1997891"/>
              <a:ext cx="395621" cy="195110"/>
            </a:xfrm>
            <a:custGeom>
              <a:avLst/>
              <a:gdLst/>
              <a:ahLst/>
              <a:cxnLst/>
              <a:rect l="0" t="0" r="0" b="0"/>
              <a:pathLst>
                <a:path w="395621" h="195110">
                  <a:moveTo>
                    <a:pt x="6066" y="65694"/>
                  </a:moveTo>
                  <a:lnTo>
                    <a:pt x="0" y="98146"/>
                  </a:lnTo>
                  <a:lnTo>
                    <a:pt x="11445" y="153508"/>
                  </a:lnTo>
                  <a:lnTo>
                    <a:pt x="9237" y="148006"/>
                  </a:lnTo>
                  <a:lnTo>
                    <a:pt x="17936" y="94716"/>
                  </a:lnTo>
                  <a:lnTo>
                    <a:pt x="25379" y="70404"/>
                  </a:lnTo>
                  <a:lnTo>
                    <a:pt x="36487" y="51800"/>
                  </a:lnTo>
                  <a:lnTo>
                    <a:pt x="43894" y="47072"/>
                  </a:lnTo>
                  <a:lnTo>
                    <a:pt x="61482" y="44940"/>
                  </a:lnTo>
                  <a:lnTo>
                    <a:pt x="77878" y="51011"/>
                  </a:lnTo>
                  <a:lnTo>
                    <a:pt x="85527" y="55905"/>
                  </a:lnTo>
                  <a:lnTo>
                    <a:pt x="97144" y="70702"/>
                  </a:lnTo>
                  <a:lnTo>
                    <a:pt x="121556" y="129305"/>
                  </a:lnTo>
                  <a:lnTo>
                    <a:pt x="125173" y="139687"/>
                  </a:lnTo>
                  <a:lnTo>
                    <a:pt x="127585" y="141929"/>
                  </a:lnTo>
                  <a:lnTo>
                    <a:pt x="129193" y="138744"/>
                  </a:lnTo>
                  <a:lnTo>
                    <a:pt x="146874" y="75568"/>
                  </a:lnTo>
                  <a:lnTo>
                    <a:pt x="162690" y="50032"/>
                  </a:lnTo>
                  <a:lnTo>
                    <a:pt x="170144" y="45894"/>
                  </a:lnTo>
                  <a:lnTo>
                    <a:pt x="187784" y="44416"/>
                  </a:lnTo>
                  <a:lnTo>
                    <a:pt x="196232" y="47999"/>
                  </a:lnTo>
                  <a:lnTo>
                    <a:pt x="211857" y="61339"/>
                  </a:lnTo>
                  <a:lnTo>
                    <a:pt x="228217" y="88580"/>
                  </a:lnTo>
                  <a:lnTo>
                    <a:pt x="251516" y="150083"/>
                  </a:lnTo>
                  <a:lnTo>
                    <a:pt x="256267" y="154709"/>
                  </a:lnTo>
                  <a:lnTo>
                    <a:pt x="261774" y="155453"/>
                  </a:lnTo>
                  <a:lnTo>
                    <a:pt x="274132" y="150040"/>
                  </a:lnTo>
                  <a:lnTo>
                    <a:pt x="334581" y="100520"/>
                  </a:lnTo>
                  <a:lnTo>
                    <a:pt x="373920" y="62539"/>
                  </a:lnTo>
                  <a:lnTo>
                    <a:pt x="381154" y="53062"/>
                  </a:lnTo>
                  <a:lnTo>
                    <a:pt x="384806" y="43235"/>
                  </a:lnTo>
                  <a:lnTo>
                    <a:pt x="385745" y="22957"/>
                  </a:lnTo>
                  <a:lnTo>
                    <a:pt x="382018" y="14976"/>
                  </a:lnTo>
                  <a:lnTo>
                    <a:pt x="368518" y="2988"/>
                  </a:lnTo>
                  <a:lnTo>
                    <a:pt x="347700" y="0"/>
                  </a:lnTo>
                  <a:lnTo>
                    <a:pt x="325190" y="3741"/>
                  </a:lnTo>
                  <a:lnTo>
                    <a:pt x="307385" y="13203"/>
                  </a:lnTo>
                  <a:lnTo>
                    <a:pt x="284208" y="42862"/>
                  </a:lnTo>
                  <a:lnTo>
                    <a:pt x="273703" y="81286"/>
                  </a:lnTo>
                  <a:lnTo>
                    <a:pt x="276179" y="116717"/>
                  </a:lnTo>
                  <a:lnTo>
                    <a:pt x="289910" y="149442"/>
                  </a:lnTo>
                  <a:lnTo>
                    <a:pt x="308797" y="175776"/>
                  </a:lnTo>
                  <a:lnTo>
                    <a:pt x="334800" y="192808"/>
                  </a:lnTo>
                  <a:lnTo>
                    <a:pt x="354551" y="195109"/>
                  </a:lnTo>
                  <a:lnTo>
                    <a:pt x="395620" y="192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02355" y="2015882"/>
              <a:ext cx="162794" cy="167161"/>
            </a:xfrm>
            <a:custGeom>
              <a:avLst/>
              <a:gdLst/>
              <a:ahLst/>
              <a:cxnLst/>
              <a:rect l="0" t="0" r="0" b="0"/>
              <a:pathLst>
                <a:path w="162794" h="167161">
                  <a:moveTo>
                    <a:pt x="104671" y="5589"/>
                  </a:moveTo>
                  <a:lnTo>
                    <a:pt x="87903" y="0"/>
                  </a:lnTo>
                  <a:lnTo>
                    <a:pt x="55119" y="2113"/>
                  </a:lnTo>
                  <a:lnTo>
                    <a:pt x="21359" y="15738"/>
                  </a:lnTo>
                  <a:lnTo>
                    <a:pt x="6032" y="31157"/>
                  </a:lnTo>
                  <a:lnTo>
                    <a:pt x="307" y="40182"/>
                  </a:lnTo>
                  <a:lnTo>
                    <a:pt x="0" y="47368"/>
                  </a:lnTo>
                  <a:lnTo>
                    <a:pt x="3305" y="53329"/>
                  </a:lnTo>
                  <a:lnTo>
                    <a:pt x="9017" y="58472"/>
                  </a:lnTo>
                  <a:lnTo>
                    <a:pt x="27843" y="64188"/>
                  </a:lnTo>
                  <a:lnTo>
                    <a:pt x="83645" y="67857"/>
                  </a:lnTo>
                  <a:lnTo>
                    <a:pt x="122618" y="79671"/>
                  </a:lnTo>
                  <a:lnTo>
                    <a:pt x="150802" y="97989"/>
                  </a:lnTo>
                  <a:lnTo>
                    <a:pt x="160269" y="117626"/>
                  </a:lnTo>
                  <a:lnTo>
                    <a:pt x="162793" y="129413"/>
                  </a:lnTo>
                  <a:lnTo>
                    <a:pt x="160967" y="138441"/>
                  </a:lnTo>
                  <a:lnTo>
                    <a:pt x="156239" y="145630"/>
                  </a:lnTo>
                  <a:lnTo>
                    <a:pt x="141628" y="156737"/>
                  </a:lnTo>
                  <a:lnTo>
                    <a:pt x="123436" y="165573"/>
                  </a:lnTo>
                  <a:lnTo>
                    <a:pt x="103652" y="167160"/>
                  </a:lnTo>
                  <a:lnTo>
                    <a:pt x="44530" y="155503"/>
                  </a:lnTo>
                  <a:lnTo>
                    <a:pt x="20443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43896" y="2084642"/>
              <a:ext cx="21059" cy="94758"/>
            </a:xfrm>
            <a:custGeom>
              <a:avLst/>
              <a:gdLst/>
              <a:ahLst/>
              <a:cxnLst/>
              <a:rect l="0" t="0" r="0" b="0"/>
              <a:pathLst>
                <a:path w="21059" h="94758">
                  <a:moveTo>
                    <a:pt x="0" y="0"/>
                  </a:moveTo>
                  <a:lnTo>
                    <a:pt x="3120" y="42692"/>
                  </a:lnTo>
                  <a:lnTo>
                    <a:pt x="2105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75482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728124" y="2066350"/>
              <a:ext cx="155738" cy="255193"/>
            </a:xfrm>
            <a:custGeom>
              <a:avLst/>
              <a:gdLst/>
              <a:ahLst/>
              <a:cxnLst/>
              <a:rect l="0" t="0" r="0" b="0"/>
              <a:pathLst>
                <a:path w="155738" h="255193">
                  <a:moveTo>
                    <a:pt x="105285" y="39349"/>
                  </a:moveTo>
                  <a:lnTo>
                    <a:pt x="110875" y="22581"/>
                  </a:lnTo>
                  <a:lnTo>
                    <a:pt x="109011" y="16472"/>
                  </a:lnTo>
                  <a:lnTo>
                    <a:pt x="104260" y="11230"/>
                  </a:lnTo>
                  <a:lnTo>
                    <a:pt x="97583" y="6565"/>
                  </a:lnTo>
                  <a:lnTo>
                    <a:pt x="65828" y="0"/>
                  </a:lnTo>
                  <a:lnTo>
                    <a:pt x="46414" y="4703"/>
                  </a:lnTo>
                  <a:lnTo>
                    <a:pt x="37962" y="9232"/>
                  </a:lnTo>
                  <a:lnTo>
                    <a:pt x="25451" y="23624"/>
                  </a:lnTo>
                  <a:lnTo>
                    <a:pt x="20477" y="32375"/>
                  </a:lnTo>
                  <a:lnTo>
                    <a:pt x="19500" y="41719"/>
                  </a:lnTo>
                  <a:lnTo>
                    <a:pt x="24655" y="61459"/>
                  </a:lnTo>
                  <a:lnTo>
                    <a:pt x="30475" y="66957"/>
                  </a:lnTo>
                  <a:lnTo>
                    <a:pt x="37864" y="69453"/>
                  </a:lnTo>
                  <a:lnTo>
                    <a:pt x="55433" y="69106"/>
                  </a:lnTo>
                  <a:lnTo>
                    <a:pt x="74940" y="65053"/>
                  </a:lnTo>
                  <a:lnTo>
                    <a:pt x="100063" y="50604"/>
                  </a:lnTo>
                  <a:lnTo>
                    <a:pt x="105314" y="51532"/>
                  </a:lnTo>
                  <a:lnTo>
                    <a:pt x="108814" y="56830"/>
                  </a:lnTo>
                  <a:lnTo>
                    <a:pt x="130533" y="111841"/>
                  </a:lnTo>
                  <a:lnTo>
                    <a:pt x="150536" y="174443"/>
                  </a:lnTo>
                  <a:lnTo>
                    <a:pt x="155737" y="212868"/>
                  </a:lnTo>
                  <a:lnTo>
                    <a:pt x="150715" y="233842"/>
                  </a:lnTo>
                  <a:lnTo>
                    <a:pt x="146100" y="242710"/>
                  </a:lnTo>
                  <a:lnTo>
                    <a:pt x="137175" y="248623"/>
                  </a:lnTo>
                  <a:lnTo>
                    <a:pt x="111660" y="255192"/>
                  </a:lnTo>
                  <a:lnTo>
                    <a:pt x="56025" y="252174"/>
                  </a:lnTo>
                  <a:lnTo>
                    <a:pt x="0" y="2499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17637" y="2075470"/>
              <a:ext cx="157929" cy="112894"/>
            </a:xfrm>
            <a:custGeom>
              <a:avLst/>
              <a:gdLst/>
              <a:ahLst/>
              <a:cxnLst/>
              <a:rect l="0" t="0" r="0" b="0"/>
              <a:pathLst>
                <a:path w="157929" h="112894">
                  <a:moveTo>
                    <a:pt x="0" y="19701"/>
                  </a:moveTo>
                  <a:lnTo>
                    <a:pt x="17958" y="81981"/>
                  </a:lnTo>
                  <a:lnTo>
                    <a:pt x="25858" y="112893"/>
                  </a:lnTo>
                  <a:lnTo>
                    <a:pt x="21921" y="74535"/>
                  </a:lnTo>
                  <a:lnTo>
                    <a:pt x="27680" y="52260"/>
                  </a:lnTo>
                  <a:lnTo>
                    <a:pt x="50441" y="9364"/>
                  </a:lnTo>
                  <a:lnTo>
                    <a:pt x="59364" y="3451"/>
                  </a:lnTo>
                  <a:lnTo>
                    <a:pt x="81757" y="0"/>
                  </a:lnTo>
                  <a:lnTo>
                    <a:pt x="104186" y="5486"/>
                  </a:lnTo>
                  <a:lnTo>
                    <a:pt x="115081" y="10224"/>
                  </a:lnTo>
                  <a:lnTo>
                    <a:pt x="130306" y="24847"/>
                  </a:lnTo>
                  <a:lnTo>
                    <a:pt x="149611" y="62831"/>
                  </a:lnTo>
                  <a:lnTo>
                    <a:pt x="157928" y="103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276531" y="2052859"/>
              <a:ext cx="157004" cy="158126"/>
            </a:xfrm>
            <a:custGeom>
              <a:avLst/>
              <a:gdLst/>
              <a:ahLst/>
              <a:cxnLst/>
              <a:rect l="0" t="0" r="0" b="0"/>
              <a:pathLst>
                <a:path w="157004" h="158126">
                  <a:moveTo>
                    <a:pt x="93831" y="84426"/>
                  </a:moveTo>
                  <a:lnTo>
                    <a:pt x="79259" y="41734"/>
                  </a:lnTo>
                  <a:lnTo>
                    <a:pt x="54428" y="5673"/>
                  </a:lnTo>
                  <a:lnTo>
                    <a:pt x="46506" y="1508"/>
                  </a:lnTo>
                  <a:lnTo>
                    <a:pt x="28344" y="0"/>
                  </a:lnTo>
                  <a:lnTo>
                    <a:pt x="19758" y="3575"/>
                  </a:lnTo>
                  <a:lnTo>
                    <a:pt x="3978" y="16907"/>
                  </a:lnTo>
                  <a:lnTo>
                    <a:pt x="4" y="27714"/>
                  </a:lnTo>
                  <a:lnTo>
                    <a:pt x="0" y="69702"/>
                  </a:lnTo>
                  <a:lnTo>
                    <a:pt x="8578" y="109959"/>
                  </a:lnTo>
                  <a:lnTo>
                    <a:pt x="19286" y="129309"/>
                  </a:lnTo>
                  <a:lnTo>
                    <a:pt x="26587" y="134235"/>
                  </a:lnTo>
                  <a:lnTo>
                    <a:pt x="44058" y="136589"/>
                  </a:lnTo>
                  <a:lnTo>
                    <a:pt x="52460" y="133239"/>
                  </a:lnTo>
                  <a:lnTo>
                    <a:pt x="68036" y="120158"/>
                  </a:lnTo>
                  <a:lnTo>
                    <a:pt x="84368" y="93064"/>
                  </a:lnTo>
                  <a:lnTo>
                    <a:pt x="88693" y="90184"/>
                  </a:lnTo>
                  <a:lnTo>
                    <a:pt x="92745" y="91774"/>
                  </a:lnTo>
                  <a:lnTo>
                    <a:pt x="100367" y="102900"/>
                  </a:lnTo>
                  <a:lnTo>
                    <a:pt x="117913" y="135518"/>
                  </a:lnTo>
                  <a:lnTo>
                    <a:pt x="123924" y="143054"/>
                  </a:lnTo>
                  <a:lnTo>
                    <a:pt x="136842" y="151427"/>
                  </a:lnTo>
                  <a:lnTo>
                    <a:pt x="157003" y="158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464360" y="2042528"/>
              <a:ext cx="136326" cy="175911"/>
            </a:xfrm>
            <a:custGeom>
              <a:avLst/>
              <a:gdLst/>
              <a:ahLst/>
              <a:cxnLst/>
              <a:rect l="0" t="0" r="0" b="0"/>
              <a:pathLst>
                <a:path w="136326" h="175911">
                  <a:moveTo>
                    <a:pt x="106044" y="0"/>
                  </a:moveTo>
                  <a:lnTo>
                    <a:pt x="63353" y="3120"/>
                  </a:lnTo>
                  <a:lnTo>
                    <a:pt x="32173" y="14572"/>
                  </a:lnTo>
                  <a:lnTo>
                    <a:pt x="21702" y="20243"/>
                  </a:lnTo>
                  <a:lnTo>
                    <a:pt x="6947" y="35903"/>
                  </a:lnTo>
                  <a:lnTo>
                    <a:pt x="1376" y="44993"/>
                  </a:lnTo>
                  <a:lnTo>
                    <a:pt x="0" y="54562"/>
                  </a:lnTo>
                  <a:lnTo>
                    <a:pt x="4711" y="74552"/>
                  </a:lnTo>
                  <a:lnTo>
                    <a:pt x="11583" y="81287"/>
                  </a:lnTo>
                  <a:lnTo>
                    <a:pt x="74330" y="101979"/>
                  </a:lnTo>
                  <a:lnTo>
                    <a:pt x="127084" y="124939"/>
                  </a:lnTo>
                  <a:lnTo>
                    <a:pt x="132939" y="132426"/>
                  </a:lnTo>
                  <a:lnTo>
                    <a:pt x="135672" y="140926"/>
                  </a:lnTo>
                  <a:lnTo>
                    <a:pt x="136325" y="150103"/>
                  </a:lnTo>
                  <a:lnTo>
                    <a:pt x="133250" y="157391"/>
                  </a:lnTo>
                  <a:lnTo>
                    <a:pt x="120475" y="168607"/>
                  </a:lnTo>
                  <a:lnTo>
                    <a:pt x="82374" y="175910"/>
                  </a:lnTo>
                  <a:lnTo>
                    <a:pt x="29097" y="170246"/>
                  </a:lnTo>
                  <a:lnTo>
                    <a:pt x="1128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326798" y="2232041"/>
            <a:ext cx="3202836" cy="328556"/>
            <a:chOff x="2326798" y="2232041"/>
            <a:chExt cx="3202836" cy="328556"/>
          </a:xfrm>
        </p:grpSpPr>
        <p:sp>
          <p:nvSpPr>
            <p:cNvPr id="106" name="Freeform 105"/>
            <p:cNvSpPr/>
            <p:nvPr/>
          </p:nvSpPr>
          <p:spPr>
            <a:xfrm>
              <a:off x="2379440" y="2274155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16788" y="63450"/>
                  </a:lnTo>
                  <a:lnTo>
                    <a:pt x="20214" y="124664"/>
                  </a:lnTo>
                  <a:lnTo>
                    <a:pt x="20890" y="182163"/>
                  </a:lnTo>
                  <a:lnTo>
                    <a:pt x="29368" y="238068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26798" y="2379440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25109" y="17958"/>
                  </a:lnTo>
                  <a:lnTo>
                    <a:pt x="63062" y="386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05782" y="2253098"/>
              <a:ext cx="315856" cy="255730"/>
            </a:xfrm>
            <a:custGeom>
              <a:avLst/>
              <a:gdLst/>
              <a:ahLst/>
              <a:cxnLst/>
              <a:rect l="0" t="0" r="0" b="0"/>
              <a:pathLst>
                <a:path w="315856" h="255730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25054" y="131226"/>
                  </a:lnTo>
                  <a:lnTo>
                    <a:pt x="38701" y="185322"/>
                  </a:lnTo>
                  <a:lnTo>
                    <a:pt x="42178" y="186719"/>
                  </a:lnTo>
                  <a:lnTo>
                    <a:pt x="45666" y="184141"/>
                  </a:lnTo>
                  <a:lnTo>
                    <a:pt x="62010" y="157126"/>
                  </a:lnTo>
                  <a:lnTo>
                    <a:pt x="77863" y="146653"/>
                  </a:lnTo>
                  <a:lnTo>
                    <a:pt x="87003" y="145732"/>
                  </a:lnTo>
                  <a:lnTo>
                    <a:pt x="106519" y="150948"/>
                  </a:lnTo>
                  <a:lnTo>
                    <a:pt x="123771" y="164184"/>
                  </a:lnTo>
                  <a:lnTo>
                    <a:pt x="138067" y="181765"/>
                  </a:lnTo>
                  <a:lnTo>
                    <a:pt x="160670" y="231993"/>
                  </a:lnTo>
                  <a:lnTo>
                    <a:pt x="164435" y="234211"/>
                  </a:lnTo>
                  <a:lnTo>
                    <a:pt x="168115" y="231010"/>
                  </a:lnTo>
                  <a:lnTo>
                    <a:pt x="171738" y="224197"/>
                  </a:lnTo>
                  <a:lnTo>
                    <a:pt x="185122" y="213507"/>
                  </a:lnTo>
                  <a:lnTo>
                    <a:pt x="243978" y="177110"/>
                  </a:lnTo>
                  <a:lnTo>
                    <a:pt x="291918" y="155024"/>
                  </a:lnTo>
                  <a:lnTo>
                    <a:pt x="299897" y="148973"/>
                  </a:lnTo>
                  <a:lnTo>
                    <a:pt x="304047" y="141429"/>
                  </a:lnTo>
                  <a:lnTo>
                    <a:pt x="305537" y="123689"/>
                  </a:lnTo>
                  <a:lnTo>
                    <a:pt x="301958" y="116384"/>
                  </a:lnTo>
                  <a:lnTo>
                    <a:pt x="288621" y="105149"/>
                  </a:lnTo>
                  <a:lnTo>
                    <a:pt x="267876" y="102495"/>
                  </a:lnTo>
                  <a:lnTo>
                    <a:pt x="245398" y="106385"/>
                  </a:lnTo>
                  <a:lnTo>
                    <a:pt x="227609" y="115912"/>
                  </a:lnTo>
                  <a:lnTo>
                    <a:pt x="215023" y="131065"/>
                  </a:lnTo>
                  <a:lnTo>
                    <a:pt x="206700" y="150668"/>
                  </a:lnTo>
                  <a:lnTo>
                    <a:pt x="203184" y="186842"/>
                  </a:lnTo>
                  <a:lnTo>
                    <a:pt x="206507" y="209383"/>
                  </a:lnTo>
                  <a:lnTo>
                    <a:pt x="215004" y="227980"/>
                  </a:lnTo>
                  <a:lnTo>
                    <a:pt x="220545" y="236214"/>
                  </a:lnTo>
                  <a:lnTo>
                    <a:pt x="236060" y="248484"/>
                  </a:lnTo>
                  <a:lnTo>
                    <a:pt x="245111" y="253393"/>
                  </a:lnTo>
                  <a:lnTo>
                    <a:pt x="264526" y="255729"/>
                  </a:lnTo>
                  <a:lnTo>
                    <a:pt x="31585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02126" y="2232041"/>
              <a:ext cx="30123" cy="231628"/>
            </a:xfrm>
            <a:custGeom>
              <a:avLst/>
              <a:gdLst/>
              <a:ahLst/>
              <a:cxnLst/>
              <a:rect l="0" t="0" r="0" b="0"/>
              <a:pathLst>
                <a:path w="30123" h="231628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11591" y="165433"/>
                  </a:lnTo>
                  <a:lnTo>
                    <a:pt x="27225" y="222003"/>
                  </a:lnTo>
                  <a:lnTo>
                    <a:pt x="30122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48020" y="231626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20"/>
                  </a:lnTo>
                  <a:lnTo>
                    <a:pt x="6240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58590" y="2326798"/>
              <a:ext cx="228771" cy="126855"/>
            </a:xfrm>
            <a:custGeom>
              <a:avLst/>
              <a:gdLst/>
              <a:ahLst/>
              <a:cxnLst/>
              <a:rect l="0" t="0" r="0" b="0"/>
              <a:pathLst>
                <a:path w="228771" h="126855">
                  <a:moveTo>
                    <a:pt x="0" y="42113"/>
                  </a:moveTo>
                  <a:lnTo>
                    <a:pt x="14655" y="95141"/>
                  </a:lnTo>
                  <a:lnTo>
                    <a:pt x="27570" y="112865"/>
                  </a:lnTo>
                  <a:lnTo>
                    <a:pt x="35928" y="120866"/>
                  </a:lnTo>
                  <a:lnTo>
                    <a:pt x="45009" y="125031"/>
                  </a:lnTo>
                  <a:lnTo>
                    <a:pt x="64458" y="126539"/>
                  </a:lnTo>
                  <a:lnTo>
                    <a:pt x="73388" y="122964"/>
                  </a:lnTo>
                  <a:lnTo>
                    <a:pt x="89549" y="109632"/>
                  </a:lnTo>
                  <a:lnTo>
                    <a:pt x="98292" y="88890"/>
                  </a:lnTo>
                  <a:lnTo>
                    <a:pt x="100623" y="76807"/>
                  </a:lnTo>
                  <a:lnTo>
                    <a:pt x="103347" y="72261"/>
                  </a:lnTo>
                  <a:lnTo>
                    <a:pt x="106333" y="72741"/>
                  </a:lnTo>
                  <a:lnTo>
                    <a:pt x="150157" y="121929"/>
                  </a:lnTo>
                  <a:lnTo>
                    <a:pt x="159766" y="125739"/>
                  </a:lnTo>
                  <a:lnTo>
                    <a:pt x="179802" y="126854"/>
                  </a:lnTo>
                  <a:lnTo>
                    <a:pt x="188888" y="123173"/>
                  </a:lnTo>
                  <a:lnTo>
                    <a:pt x="205223" y="109726"/>
                  </a:lnTo>
                  <a:lnTo>
                    <a:pt x="221984" y="82424"/>
                  </a:lnTo>
                  <a:lnTo>
                    <a:pt x="228770" y="46518"/>
                  </a:lnTo>
                  <a:lnTo>
                    <a:pt x="224118" y="2613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57696" y="2337326"/>
              <a:ext cx="153792" cy="130056"/>
            </a:xfrm>
            <a:custGeom>
              <a:avLst/>
              <a:gdLst/>
              <a:ahLst/>
              <a:cxnLst/>
              <a:rect l="0" t="0" r="0" b="0"/>
              <a:pathLst>
                <a:path w="153792" h="130056">
                  <a:moveTo>
                    <a:pt x="79920" y="0"/>
                  </a:moveTo>
                  <a:lnTo>
                    <a:pt x="57564" y="0"/>
                  </a:lnTo>
                  <a:lnTo>
                    <a:pt x="40348" y="6239"/>
                  </a:lnTo>
                  <a:lnTo>
                    <a:pt x="10232" y="29309"/>
                  </a:lnTo>
                  <a:lnTo>
                    <a:pt x="2155" y="48901"/>
                  </a:lnTo>
                  <a:lnTo>
                    <a:pt x="0" y="60677"/>
                  </a:lnTo>
                  <a:lnTo>
                    <a:pt x="3846" y="83119"/>
                  </a:lnTo>
                  <a:lnTo>
                    <a:pt x="8147" y="94017"/>
                  </a:lnTo>
                  <a:lnTo>
                    <a:pt x="22285" y="109246"/>
                  </a:lnTo>
                  <a:lnTo>
                    <a:pt x="59957" y="128554"/>
                  </a:lnTo>
                  <a:lnTo>
                    <a:pt x="80406" y="130055"/>
                  </a:lnTo>
                  <a:lnTo>
                    <a:pt x="101193" y="125652"/>
                  </a:lnTo>
                  <a:lnTo>
                    <a:pt x="131457" y="110020"/>
                  </a:lnTo>
                  <a:lnTo>
                    <a:pt x="148059" y="97251"/>
                  </a:lnTo>
                  <a:lnTo>
                    <a:pt x="152252" y="88231"/>
                  </a:lnTo>
                  <a:lnTo>
                    <a:pt x="153791" y="65730"/>
                  </a:lnTo>
                  <a:lnTo>
                    <a:pt x="142492" y="32344"/>
                  </a:lnTo>
                  <a:lnTo>
                    <a:pt x="133857" y="20224"/>
                  </a:lnTo>
                  <a:lnTo>
                    <a:pt x="12203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27171" y="2354607"/>
              <a:ext cx="147400" cy="135196"/>
            </a:xfrm>
            <a:custGeom>
              <a:avLst/>
              <a:gdLst/>
              <a:ahLst/>
              <a:cxnLst/>
              <a:rect l="0" t="0" r="0" b="0"/>
              <a:pathLst>
                <a:path w="147400" h="135196">
                  <a:moveTo>
                    <a:pt x="0" y="3776"/>
                  </a:moveTo>
                  <a:lnTo>
                    <a:pt x="8333" y="52707"/>
                  </a:lnTo>
                  <a:lnTo>
                    <a:pt x="15684" y="106248"/>
                  </a:lnTo>
                  <a:lnTo>
                    <a:pt x="15135" y="116544"/>
                  </a:lnTo>
                  <a:lnTo>
                    <a:pt x="8287" y="134224"/>
                  </a:lnTo>
                  <a:lnTo>
                    <a:pt x="5524" y="135195"/>
                  </a:lnTo>
                  <a:lnTo>
                    <a:pt x="3683" y="131163"/>
                  </a:lnTo>
                  <a:lnTo>
                    <a:pt x="485" y="78350"/>
                  </a:lnTo>
                  <a:lnTo>
                    <a:pt x="2483" y="39260"/>
                  </a:lnTo>
                  <a:lnTo>
                    <a:pt x="11242" y="16037"/>
                  </a:lnTo>
                  <a:lnTo>
                    <a:pt x="19193" y="8441"/>
                  </a:lnTo>
                  <a:lnTo>
                    <a:pt x="40506" y="0"/>
                  </a:lnTo>
                  <a:lnTo>
                    <a:pt x="78812" y="837"/>
                  </a:lnTo>
                  <a:lnTo>
                    <a:pt x="99758" y="8709"/>
                  </a:lnTo>
                  <a:lnTo>
                    <a:pt x="108619" y="14084"/>
                  </a:lnTo>
                  <a:lnTo>
                    <a:pt x="121585" y="29414"/>
                  </a:lnTo>
                  <a:lnTo>
                    <a:pt x="130076" y="49096"/>
                  </a:lnTo>
                  <a:lnTo>
                    <a:pt x="141565" y="107866"/>
                  </a:lnTo>
                  <a:lnTo>
                    <a:pt x="147399" y="130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23086" y="2358383"/>
              <a:ext cx="109412" cy="144790"/>
            </a:xfrm>
            <a:custGeom>
              <a:avLst/>
              <a:gdLst/>
              <a:ahLst/>
              <a:cxnLst/>
              <a:rect l="0" t="0" r="0" b="0"/>
              <a:pathLst>
                <a:path w="109412" h="144790">
                  <a:moveTo>
                    <a:pt x="14655" y="0"/>
                  </a:moveTo>
                  <a:lnTo>
                    <a:pt x="0" y="49552"/>
                  </a:lnTo>
                  <a:lnTo>
                    <a:pt x="1084" y="83312"/>
                  </a:lnTo>
                  <a:lnTo>
                    <a:pt x="8814" y="115542"/>
                  </a:lnTo>
                  <a:lnTo>
                    <a:pt x="24102" y="141729"/>
                  </a:lnTo>
                  <a:lnTo>
                    <a:pt x="31482" y="144789"/>
                  </a:lnTo>
                  <a:lnTo>
                    <a:pt x="39911" y="144489"/>
                  </a:lnTo>
                  <a:lnTo>
                    <a:pt x="57465" y="137917"/>
                  </a:lnTo>
                  <a:lnTo>
                    <a:pt x="95003" y="108008"/>
                  </a:lnTo>
                  <a:lnTo>
                    <a:pt x="103008" y="88168"/>
                  </a:lnTo>
                  <a:lnTo>
                    <a:pt x="108568" y="28378"/>
                  </a:lnTo>
                  <a:lnTo>
                    <a:pt x="10941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95668" y="2410338"/>
              <a:ext cx="231628" cy="116502"/>
            </a:xfrm>
            <a:custGeom>
              <a:avLst/>
              <a:gdLst/>
              <a:ahLst/>
              <a:cxnLst/>
              <a:rect l="0" t="0" r="0" b="0"/>
              <a:pathLst>
                <a:path w="231628" h="116502">
                  <a:moveTo>
                    <a:pt x="0" y="21744"/>
                  </a:moveTo>
                  <a:lnTo>
                    <a:pt x="5589" y="80361"/>
                  </a:lnTo>
                  <a:lnTo>
                    <a:pt x="8405" y="85389"/>
                  </a:lnTo>
                  <a:lnTo>
                    <a:pt x="11453" y="85231"/>
                  </a:lnTo>
                  <a:lnTo>
                    <a:pt x="14654" y="81616"/>
                  </a:lnTo>
                  <a:lnTo>
                    <a:pt x="26084" y="21994"/>
                  </a:lnTo>
                  <a:lnTo>
                    <a:pt x="31427" y="13722"/>
                  </a:lnTo>
                  <a:lnTo>
                    <a:pt x="46723" y="1411"/>
                  </a:lnTo>
                  <a:lnTo>
                    <a:pt x="54545" y="0"/>
                  </a:lnTo>
                  <a:lnTo>
                    <a:pt x="62100" y="1399"/>
                  </a:lnTo>
                  <a:lnTo>
                    <a:pt x="69476" y="4671"/>
                  </a:lnTo>
                  <a:lnTo>
                    <a:pt x="91036" y="26044"/>
                  </a:lnTo>
                  <a:lnTo>
                    <a:pt x="106652" y="54604"/>
                  </a:lnTo>
                  <a:lnTo>
                    <a:pt x="110876" y="57689"/>
                  </a:lnTo>
                  <a:lnTo>
                    <a:pt x="114861" y="56236"/>
                  </a:lnTo>
                  <a:lnTo>
                    <a:pt x="122409" y="45263"/>
                  </a:lnTo>
                  <a:lnTo>
                    <a:pt x="135575" y="20524"/>
                  </a:lnTo>
                  <a:lnTo>
                    <a:pt x="151503" y="5214"/>
                  </a:lnTo>
                  <a:lnTo>
                    <a:pt x="160664" y="2536"/>
                  </a:lnTo>
                  <a:lnTo>
                    <a:pt x="180200" y="5798"/>
                  </a:lnTo>
                  <a:lnTo>
                    <a:pt x="197462" y="18167"/>
                  </a:lnTo>
                  <a:lnTo>
                    <a:pt x="211764" y="35362"/>
                  </a:lnTo>
                  <a:lnTo>
                    <a:pt x="222019" y="54703"/>
                  </a:lnTo>
                  <a:lnTo>
                    <a:pt x="231627" y="1165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784877" y="2305741"/>
              <a:ext cx="142658" cy="232132"/>
            </a:xfrm>
            <a:custGeom>
              <a:avLst/>
              <a:gdLst/>
              <a:ahLst/>
              <a:cxnLst/>
              <a:rect l="0" t="0" r="0" b="0"/>
              <a:pathLst>
                <a:path w="142658" h="23213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8"/>
                  </a:lnTo>
                  <a:lnTo>
                    <a:pt x="14563" y="152602"/>
                  </a:lnTo>
                  <a:lnTo>
                    <a:pt x="15810" y="198036"/>
                  </a:lnTo>
                  <a:lnTo>
                    <a:pt x="21666" y="165650"/>
                  </a:lnTo>
                  <a:lnTo>
                    <a:pt x="30760" y="136039"/>
                  </a:lnTo>
                  <a:lnTo>
                    <a:pt x="36408" y="128127"/>
                  </a:lnTo>
                  <a:lnTo>
                    <a:pt x="52042" y="116217"/>
                  </a:lnTo>
                  <a:lnTo>
                    <a:pt x="70688" y="113263"/>
                  </a:lnTo>
                  <a:lnTo>
                    <a:pt x="111255" y="120898"/>
                  </a:lnTo>
                  <a:lnTo>
                    <a:pt x="128981" y="133281"/>
                  </a:lnTo>
                  <a:lnTo>
                    <a:pt x="136983" y="141496"/>
                  </a:lnTo>
                  <a:lnTo>
                    <a:pt x="141148" y="151652"/>
                  </a:lnTo>
                  <a:lnTo>
                    <a:pt x="142657" y="175415"/>
                  </a:lnTo>
                  <a:lnTo>
                    <a:pt x="136308" y="195335"/>
                  </a:lnTo>
                  <a:lnTo>
                    <a:pt x="124518" y="211988"/>
                  </a:lnTo>
                  <a:lnTo>
                    <a:pt x="107579" y="227188"/>
                  </a:lnTo>
                  <a:lnTo>
                    <a:pt x="96979" y="231007"/>
                  </a:lnTo>
                  <a:lnTo>
                    <a:pt x="72723" y="232131"/>
                  </a:lnTo>
                  <a:lnTo>
                    <a:pt x="29769" y="223321"/>
                  </a:lnTo>
                  <a:lnTo>
                    <a:pt x="5589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958922" y="2383912"/>
              <a:ext cx="131977" cy="155098"/>
            </a:xfrm>
            <a:custGeom>
              <a:avLst/>
              <a:gdLst/>
              <a:ahLst/>
              <a:cxnLst/>
              <a:rect l="0" t="0" r="0" b="0"/>
              <a:pathLst>
                <a:path w="131977" h="155098">
                  <a:moveTo>
                    <a:pt x="0" y="79756"/>
                  </a:moveTo>
                  <a:lnTo>
                    <a:pt x="58617" y="88821"/>
                  </a:lnTo>
                  <a:lnTo>
                    <a:pt x="93407" y="84262"/>
                  </a:lnTo>
                  <a:lnTo>
                    <a:pt x="120353" y="69913"/>
                  </a:lnTo>
                  <a:lnTo>
                    <a:pt x="125859" y="61495"/>
                  </a:lnTo>
                  <a:lnTo>
                    <a:pt x="131976" y="39665"/>
                  </a:lnTo>
                  <a:lnTo>
                    <a:pt x="130098" y="29632"/>
                  </a:lnTo>
                  <a:lnTo>
                    <a:pt x="118653" y="12245"/>
                  </a:lnTo>
                  <a:lnTo>
                    <a:pt x="98748" y="2958"/>
                  </a:lnTo>
                  <a:lnTo>
                    <a:pt x="75474" y="0"/>
                  </a:lnTo>
                  <a:lnTo>
                    <a:pt x="53431" y="2585"/>
                  </a:lnTo>
                  <a:lnTo>
                    <a:pt x="35056" y="10753"/>
                  </a:lnTo>
                  <a:lnTo>
                    <a:pt x="26880" y="16206"/>
                  </a:lnTo>
                  <a:lnTo>
                    <a:pt x="14676" y="31625"/>
                  </a:lnTo>
                  <a:lnTo>
                    <a:pt x="9784" y="40649"/>
                  </a:lnTo>
                  <a:lnTo>
                    <a:pt x="7468" y="63155"/>
                  </a:lnTo>
                  <a:lnTo>
                    <a:pt x="15513" y="110142"/>
                  </a:lnTo>
                  <a:lnTo>
                    <a:pt x="27952" y="128746"/>
                  </a:lnTo>
                  <a:lnTo>
                    <a:pt x="46348" y="143643"/>
                  </a:lnTo>
                  <a:lnTo>
                    <a:pt x="70122" y="154164"/>
                  </a:lnTo>
                  <a:lnTo>
                    <a:pt x="80673" y="155097"/>
                  </a:lnTo>
                  <a:lnTo>
                    <a:pt x="115813" y="142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144584" y="2389969"/>
              <a:ext cx="35438" cy="127791"/>
            </a:xfrm>
            <a:custGeom>
              <a:avLst/>
              <a:gdLst/>
              <a:ahLst/>
              <a:cxnLst/>
              <a:rect l="0" t="0" r="0" b="0"/>
              <a:pathLst>
                <a:path w="35438" h="127791">
                  <a:moveTo>
                    <a:pt x="3851" y="73699"/>
                  </a:moveTo>
                  <a:lnTo>
                    <a:pt x="26705" y="127790"/>
                  </a:lnTo>
                  <a:lnTo>
                    <a:pt x="27276" y="127307"/>
                  </a:lnTo>
                  <a:lnTo>
                    <a:pt x="19371" y="106741"/>
                  </a:lnTo>
                  <a:lnTo>
                    <a:pt x="1327" y="63458"/>
                  </a:lnTo>
                  <a:lnTo>
                    <a:pt x="0" y="42241"/>
                  </a:lnTo>
                  <a:lnTo>
                    <a:pt x="1284" y="31670"/>
                  </a:lnTo>
                  <a:lnTo>
                    <a:pt x="5649" y="23453"/>
                  </a:lnTo>
                  <a:lnTo>
                    <a:pt x="354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268241" y="2389969"/>
              <a:ext cx="161900" cy="157928"/>
            </a:xfrm>
            <a:custGeom>
              <a:avLst/>
              <a:gdLst/>
              <a:ahLst/>
              <a:cxnLst/>
              <a:rect l="0" t="0" r="0" b="0"/>
              <a:pathLst>
                <a:path w="161900" h="157928">
                  <a:moveTo>
                    <a:pt x="122349" y="0"/>
                  </a:moveTo>
                  <a:lnTo>
                    <a:pt x="63733" y="0"/>
                  </a:lnTo>
                  <a:lnTo>
                    <a:pt x="28943" y="11178"/>
                  </a:lnTo>
                  <a:lnTo>
                    <a:pt x="1997" y="29308"/>
                  </a:lnTo>
                  <a:lnTo>
                    <a:pt x="0" y="35916"/>
                  </a:lnTo>
                  <a:lnTo>
                    <a:pt x="2179" y="42661"/>
                  </a:lnTo>
                  <a:lnTo>
                    <a:pt x="7140" y="49498"/>
                  </a:lnTo>
                  <a:lnTo>
                    <a:pt x="25132" y="57094"/>
                  </a:lnTo>
                  <a:lnTo>
                    <a:pt x="79912" y="70776"/>
                  </a:lnTo>
                  <a:lnTo>
                    <a:pt x="132835" y="87814"/>
                  </a:lnTo>
                  <a:lnTo>
                    <a:pt x="150797" y="101029"/>
                  </a:lnTo>
                  <a:lnTo>
                    <a:pt x="158862" y="109467"/>
                  </a:lnTo>
                  <a:lnTo>
                    <a:pt x="161899" y="117431"/>
                  </a:lnTo>
                  <a:lnTo>
                    <a:pt x="161584" y="125081"/>
                  </a:lnTo>
                  <a:lnTo>
                    <a:pt x="159034" y="132520"/>
                  </a:lnTo>
                  <a:lnTo>
                    <a:pt x="152655" y="138649"/>
                  </a:lnTo>
                  <a:lnTo>
                    <a:pt x="133089" y="148579"/>
                  </a:lnTo>
                  <a:lnTo>
                    <a:pt x="77504" y="156081"/>
                  </a:lnTo>
                  <a:lnTo>
                    <a:pt x="38121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516933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526839" y="2958507"/>
            <a:ext cx="2155743" cy="526426"/>
            <a:chOff x="2526839" y="2958507"/>
            <a:chExt cx="2155743" cy="526426"/>
          </a:xfrm>
        </p:grpSpPr>
        <p:sp>
          <p:nvSpPr>
            <p:cNvPr id="122" name="Freeform 121"/>
            <p:cNvSpPr/>
            <p:nvPr/>
          </p:nvSpPr>
          <p:spPr>
            <a:xfrm>
              <a:off x="2526839" y="320066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0528"/>
                  </a:lnTo>
                  <a:lnTo>
                    <a:pt x="55665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011583" y="3032207"/>
              <a:ext cx="10096" cy="400084"/>
            </a:xfrm>
            <a:custGeom>
              <a:avLst/>
              <a:gdLst/>
              <a:ahLst/>
              <a:cxnLst/>
              <a:rect l="0" t="0" r="0" b="0"/>
              <a:pathLst>
                <a:path w="10096" h="400084">
                  <a:moveTo>
                    <a:pt x="10095" y="0"/>
                  </a:moveTo>
                  <a:lnTo>
                    <a:pt x="1762" y="57264"/>
                  </a:lnTo>
                  <a:lnTo>
                    <a:pt x="0" y="118156"/>
                  </a:lnTo>
                  <a:lnTo>
                    <a:pt x="6888" y="169178"/>
                  </a:lnTo>
                  <a:lnTo>
                    <a:pt x="9462" y="230036"/>
                  </a:lnTo>
                  <a:lnTo>
                    <a:pt x="9970" y="293054"/>
                  </a:lnTo>
                  <a:lnTo>
                    <a:pt x="10071" y="352252"/>
                  </a:lnTo>
                  <a:lnTo>
                    <a:pt x="1009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37499" y="3063792"/>
              <a:ext cx="194709" cy="240093"/>
            </a:xfrm>
            <a:custGeom>
              <a:avLst/>
              <a:gdLst/>
              <a:ahLst/>
              <a:cxnLst/>
              <a:rect l="0" t="0" r="0" b="0"/>
              <a:pathLst>
                <a:path w="194709" h="240093">
                  <a:moveTo>
                    <a:pt x="194708" y="200042"/>
                  </a:moveTo>
                  <a:lnTo>
                    <a:pt x="140833" y="218000"/>
                  </a:lnTo>
                  <a:lnTo>
                    <a:pt x="83671" y="235191"/>
                  </a:lnTo>
                  <a:lnTo>
                    <a:pt x="43135" y="240092"/>
                  </a:lnTo>
                  <a:lnTo>
                    <a:pt x="21667" y="235000"/>
                  </a:lnTo>
                  <a:lnTo>
                    <a:pt x="12667" y="230366"/>
                  </a:lnTo>
                  <a:lnTo>
                    <a:pt x="6667" y="222598"/>
                  </a:lnTo>
                  <a:lnTo>
                    <a:pt x="0" y="201488"/>
                  </a:lnTo>
                  <a:lnTo>
                    <a:pt x="3702" y="144470"/>
                  </a:lnTo>
                  <a:lnTo>
                    <a:pt x="13404" y="84059"/>
                  </a:lnTo>
                  <a:lnTo>
                    <a:pt x="29918" y="22653"/>
                  </a:lnTo>
                  <a:lnTo>
                    <a:pt x="367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331757" y="3148020"/>
              <a:ext cx="16306" cy="168457"/>
            </a:xfrm>
            <a:custGeom>
              <a:avLst/>
              <a:gdLst/>
              <a:ahLst/>
              <a:cxnLst/>
              <a:rect l="0" t="0" r="0" b="0"/>
              <a:pathLst>
                <a:path w="16306" h="168457">
                  <a:moveTo>
                    <a:pt x="16305" y="0"/>
                  </a:moveTo>
                  <a:lnTo>
                    <a:pt x="9069" y="27556"/>
                  </a:lnTo>
                  <a:lnTo>
                    <a:pt x="3307" y="80660"/>
                  </a:lnTo>
                  <a:lnTo>
                    <a:pt x="0" y="103699"/>
                  </a:lnTo>
                  <a:lnTo>
                    <a:pt x="4288" y="143966"/>
                  </a:lnTo>
                  <a:lnTo>
                    <a:pt x="577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42777" y="3213386"/>
              <a:ext cx="189514" cy="18863"/>
            </a:xfrm>
            <a:custGeom>
              <a:avLst/>
              <a:gdLst/>
              <a:ahLst/>
              <a:cxnLst/>
              <a:rect l="0" t="0" r="0" b="0"/>
              <a:pathLst>
                <a:path w="189514" h="18863">
                  <a:moveTo>
                    <a:pt x="189513" y="8334"/>
                  </a:moveTo>
                  <a:lnTo>
                    <a:pt x="152035" y="0"/>
                  </a:lnTo>
                  <a:lnTo>
                    <a:pt x="117187" y="1575"/>
                  </a:lnTo>
                  <a:lnTo>
                    <a:pt x="54946" y="1467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43482" y="2958507"/>
              <a:ext cx="125721" cy="442198"/>
            </a:xfrm>
            <a:custGeom>
              <a:avLst/>
              <a:gdLst/>
              <a:ahLst/>
              <a:cxnLst/>
              <a:rect l="0" t="0" r="0" b="0"/>
              <a:pathLst>
                <a:path w="125721" h="442198">
                  <a:moveTo>
                    <a:pt x="125720" y="0"/>
                  </a:moveTo>
                  <a:lnTo>
                    <a:pt x="73015" y="37087"/>
                  </a:lnTo>
                  <a:lnTo>
                    <a:pt x="50702" y="64801"/>
                  </a:lnTo>
                  <a:lnTo>
                    <a:pt x="28204" y="121618"/>
                  </a:lnTo>
                  <a:lnTo>
                    <a:pt x="10005" y="178363"/>
                  </a:lnTo>
                  <a:lnTo>
                    <a:pt x="2526" y="213506"/>
                  </a:lnTo>
                  <a:lnTo>
                    <a:pt x="0" y="267302"/>
                  </a:lnTo>
                  <a:lnTo>
                    <a:pt x="10912" y="328655"/>
                  </a:lnTo>
                  <a:lnTo>
                    <a:pt x="23852" y="366051"/>
                  </a:lnTo>
                  <a:lnTo>
                    <a:pt x="49186" y="404540"/>
                  </a:lnTo>
                  <a:lnTo>
                    <a:pt x="69768" y="427400"/>
                  </a:lnTo>
                  <a:lnTo>
                    <a:pt x="83695" y="435621"/>
                  </a:lnTo>
                  <a:lnTo>
                    <a:pt x="10466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42901" y="319013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98020" y="3063792"/>
              <a:ext cx="18623" cy="294799"/>
            </a:xfrm>
            <a:custGeom>
              <a:avLst/>
              <a:gdLst/>
              <a:ahLst/>
              <a:cxnLst/>
              <a:rect l="0" t="0" r="0" b="0"/>
              <a:pathLst>
                <a:path w="18623" h="294799">
                  <a:moveTo>
                    <a:pt x="18622" y="0"/>
                  </a:moveTo>
                  <a:lnTo>
                    <a:pt x="1834" y="55045"/>
                  </a:lnTo>
                  <a:lnTo>
                    <a:pt x="0" y="92999"/>
                  </a:lnTo>
                  <a:lnTo>
                    <a:pt x="6148" y="150865"/>
                  </a:lnTo>
                  <a:lnTo>
                    <a:pt x="13299" y="212685"/>
                  </a:lnTo>
                  <a:lnTo>
                    <a:pt x="17921" y="274728"/>
                  </a:lnTo>
                  <a:lnTo>
                    <a:pt x="1862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84484" y="3014291"/>
              <a:ext cx="179599" cy="368257"/>
            </a:xfrm>
            <a:custGeom>
              <a:avLst/>
              <a:gdLst/>
              <a:ahLst/>
              <a:cxnLst/>
              <a:rect l="0" t="0" r="0" b="0"/>
              <a:pathLst>
                <a:path w="179599" h="368257">
                  <a:moveTo>
                    <a:pt x="158542" y="102144"/>
                  </a:moveTo>
                  <a:lnTo>
                    <a:pt x="99978" y="160707"/>
                  </a:lnTo>
                  <a:lnTo>
                    <a:pt x="72191" y="198070"/>
                  </a:lnTo>
                  <a:lnTo>
                    <a:pt x="46667" y="260174"/>
                  </a:lnTo>
                  <a:lnTo>
                    <a:pt x="35404" y="305325"/>
                  </a:lnTo>
                  <a:lnTo>
                    <a:pt x="34336" y="318316"/>
                  </a:lnTo>
                  <a:lnTo>
                    <a:pt x="39388" y="338991"/>
                  </a:lnTo>
                  <a:lnTo>
                    <a:pt x="44011" y="347779"/>
                  </a:lnTo>
                  <a:lnTo>
                    <a:pt x="58506" y="360664"/>
                  </a:lnTo>
                  <a:lnTo>
                    <a:pt x="67285" y="365737"/>
                  </a:lnTo>
                  <a:lnTo>
                    <a:pt x="86398" y="368256"/>
                  </a:lnTo>
                  <a:lnTo>
                    <a:pt x="127263" y="360340"/>
                  </a:lnTo>
                  <a:lnTo>
                    <a:pt x="153043" y="345283"/>
                  </a:lnTo>
                  <a:lnTo>
                    <a:pt x="165067" y="329528"/>
                  </a:lnTo>
                  <a:lnTo>
                    <a:pt x="169911" y="320414"/>
                  </a:lnTo>
                  <a:lnTo>
                    <a:pt x="172173" y="300928"/>
                  </a:lnTo>
                  <a:lnTo>
                    <a:pt x="168110" y="280570"/>
                  </a:lnTo>
                  <a:lnTo>
                    <a:pt x="140511" y="219078"/>
                  </a:lnTo>
                  <a:lnTo>
                    <a:pt x="108883" y="179963"/>
                  </a:lnTo>
                  <a:lnTo>
                    <a:pt x="52594" y="131703"/>
                  </a:lnTo>
                  <a:lnTo>
                    <a:pt x="4682" y="85035"/>
                  </a:lnTo>
                  <a:lnTo>
                    <a:pt x="986" y="75530"/>
                  </a:lnTo>
                  <a:lnTo>
                    <a:pt x="0" y="52491"/>
                  </a:lnTo>
                  <a:lnTo>
                    <a:pt x="6580" y="32892"/>
                  </a:lnTo>
                  <a:lnTo>
                    <a:pt x="11610" y="24391"/>
                  </a:lnTo>
                  <a:lnTo>
                    <a:pt x="26559" y="11825"/>
                  </a:lnTo>
                  <a:lnTo>
                    <a:pt x="46070" y="3510"/>
                  </a:lnTo>
                  <a:lnTo>
                    <a:pt x="82193" y="0"/>
                  </a:lnTo>
                  <a:lnTo>
                    <a:pt x="115643" y="7018"/>
                  </a:lnTo>
                  <a:lnTo>
                    <a:pt x="155267" y="29758"/>
                  </a:lnTo>
                  <a:lnTo>
                    <a:pt x="179598" y="49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516725" y="2969036"/>
              <a:ext cx="165857" cy="515897"/>
            </a:xfrm>
            <a:custGeom>
              <a:avLst/>
              <a:gdLst/>
              <a:ahLst/>
              <a:cxnLst/>
              <a:rect l="0" t="0" r="0" b="0"/>
              <a:pathLst>
                <a:path w="165857" h="515897">
                  <a:moveTo>
                    <a:pt x="0" y="0"/>
                  </a:moveTo>
                  <a:lnTo>
                    <a:pt x="49498" y="55087"/>
                  </a:lnTo>
                  <a:lnTo>
                    <a:pt x="105523" y="118102"/>
                  </a:lnTo>
                  <a:lnTo>
                    <a:pt x="127712" y="157306"/>
                  </a:lnTo>
                  <a:lnTo>
                    <a:pt x="146283" y="219243"/>
                  </a:lnTo>
                  <a:lnTo>
                    <a:pt x="161216" y="271295"/>
                  </a:lnTo>
                  <a:lnTo>
                    <a:pt x="165856" y="331013"/>
                  </a:lnTo>
                  <a:lnTo>
                    <a:pt x="158457" y="374808"/>
                  </a:lnTo>
                  <a:lnTo>
                    <a:pt x="135589" y="431528"/>
                  </a:lnTo>
                  <a:lnTo>
                    <a:pt x="108541" y="476614"/>
                  </a:lnTo>
                  <a:lnTo>
                    <a:pt x="7370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547896" y="3579689"/>
            <a:ext cx="1663504" cy="589597"/>
            <a:chOff x="2547896" y="3579689"/>
            <a:chExt cx="1663504" cy="589597"/>
          </a:xfrm>
        </p:grpSpPr>
        <p:sp>
          <p:nvSpPr>
            <p:cNvPr id="133" name="Freeform 132"/>
            <p:cNvSpPr/>
            <p:nvPr/>
          </p:nvSpPr>
          <p:spPr>
            <a:xfrm>
              <a:off x="2547896" y="3663917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0" y="0"/>
                  </a:moveTo>
                  <a:lnTo>
                    <a:pt x="5589" y="62092"/>
                  </a:lnTo>
                  <a:lnTo>
                    <a:pt x="9553" y="113477"/>
                  </a:lnTo>
                  <a:lnTo>
                    <a:pt x="13455" y="165568"/>
                  </a:lnTo>
                  <a:lnTo>
                    <a:pt x="19555" y="221178"/>
                  </a:lnTo>
                  <a:lnTo>
                    <a:pt x="20612" y="271295"/>
                  </a:lnTo>
                  <a:lnTo>
                    <a:pt x="20925" y="323189"/>
                  </a:lnTo>
                  <a:lnTo>
                    <a:pt x="21018" y="375610"/>
                  </a:lnTo>
                  <a:lnTo>
                    <a:pt x="28285" y="430084"/>
                  </a:lnTo>
                  <a:lnTo>
                    <a:pt x="30933" y="478451"/>
                  </a:lnTo>
                  <a:lnTo>
                    <a:pt x="31585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737409" y="3916601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100817" y="3695502"/>
              <a:ext cx="26147" cy="357970"/>
            </a:xfrm>
            <a:custGeom>
              <a:avLst/>
              <a:gdLst/>
              <a:ahLst/>
              <a:cxnLst/>
              <a:rect l="0" t="0" r="0" b="0"/>
              <a:pathLst>
                <a:path w="26147" h="357970">
                  <a:moveTo>
                    <a:pt x="26146" y="0"/>
                  </a:moveTo>
                  <a:lnTo>
                    <a:pt x="18911" y="27556"/>
                  </a:lnTo>
                  <a:lnTo>
                    <a:pt x="16268" y="90018"/>
                  </a:lnTo>
                  <a:lnTo>
                    <a:pt x="15810" y="142876"/>
                  </a:lnTo>
                  <a:lnTo>
                    <a:pt x="15656" y="202658"/>
                  </a:lnTo>
                  <a:lnTo>
                    <a:pt x="14456" y="260697"/>
                  </a:lnTo>
                  <a:lnTo>
                    <a:pt x="4166" y="321034"/>
                  </a:lnTo>
                  <a:lnTo>
                    <a:pt x="0" y="341553"/>
                  </a:lnTo>
                  <a:lnTo>
                    <a:pt x="526" y="347025"/>
                  </a:lnTo>
                  <a:lnTo>
                    <a:pt x="508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947808" y="3779730"/>
              <a:ext cx="158099" cy="192033"/>
            </a:xfrm>
            <a:custGeom>
              <a:avLst/>
              <a:gdLst/>
              <a:ahLst/>
              <a:cxnLst/>
              <a:rect l="0" t="0" r="0" b="0"/>
              <a:pathLst>
                <a:path w="158099" h="192033">
                  <a:moveTo>
                    <a:pt x="158098" y="126342"/>
                  </a:moveTo>
                  <a:lnTo>
                    <a:pt x="140118" y="141983"/>
                  </a:lnTo>
                  <a:lnTo>
                    <a:pt x="83745" y="165949"/>
                  </a:lnTo>
                  <a:lnTo>
                    <a:pt x="31670" y="191537"/>
                  </a:lnTo>
                  <a:lnTo>
                    <a:pt x="22340" y="192032"/>
                  </a:lnTo>
                  <a:lnTo>
                    <a:pt x="5735" y="186344"/>
                  </a:lnTo>
                  <a:lnTo>
                    <a:pt x="1541" y="180381"/>
                  </a:lnTo>
                  <a:lnTo>
                    <a:pt x="0" y="164398"/>
                  </a:lnTo>
                  <a:lnTo>
                    <a:pt x="14810" y="104929"/>
                  </a:lnTo>
                  <a:lnTo>
                    <a:pt x="35319" y="42083"/>
                  </a:lnTo>
                  <a:lnTo>
                    <a:pt x="52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232248" y="3621803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42114" y="0"/>
                  </a:moveTo>
                  <a:lnTo>
                    <a:pt x="34879" y="27556"/>
                  </a:lnTo>
                  <a:lnTo>
                    <a:pt x="32236" y="83778"/>
                  </a:lnTo>
                  <a:lnTo>
                    <a:pt x="28659" y="132448"/>
                  </a:lnTo>
                  <a:lnTo>
                    <a:pt x="23309" y="188202"/>
                  </a:lnTo>
                  <a:lnTo>
                    <a:pt x="18605" y="241767"/>
                  </a:lnTo>
                  <a:lnTo>
                    <a:pt x="12922" y="294683"/>
                  </a:lnTo>
                  <a:lnTo>
                    <a:pt x="11238" y="347406"/>
                  </a:lnTo>
                  <a:lnTo>
                    <a:pt x="7620" y="396953"/>
                  </a:lnTo>
                  <a:lnTo>
                    <a:pt x="1505" y="455617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579689" y="379025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2723" y="37477"/>
                  </a:lnTo>
                  <a:lnTo>
                    <a:pt x="5373" y="88901"/>
                  </a:lnTo>
                  <a:lnTo>
                    <a:pt x="707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27046" y="3874487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46307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63958" y="3579689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21057" y="0"/>
                  </a:moveTo>
                  <a:lnTo>
                    <a:pt x="21057" y="58616"/>
                  </a:lnTo>
                  <a:lnTo>
                    <a:pt x="21057" y="121196"/>
                  </a:lnTo>
                  <a:lnTo>
                    <a:pt x="21057" y="172520"/>
                  </a:lnTo>
                  <a:lnTo>
                    <a:pt x="21057" y="225942"/>
                  </a:lnTo>
                  <a:lnTo>
                    <a:pt x="21057" y="285704"/>
                  </a:lnTo>
                  <a:lnTo>
                    <a:pt x="21057" y="346695"/>
                  </a:lnTo>
                  <a:lnTo>
                    <a:pt x="19887" y="402331"/>
                  </a:lnTo>
                  <a:lnTo>
                    <a:pt x="12652" y="454691"/>
                  </a:lnTo>
                  <a:lnTo>
                    <a:pt x="2846" y="514898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011357" y="3874487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200870" y="3758673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9" y="0"/>
                  </a:moveTo>
                  <a:lnTo>
                    <a:pt x="10529" y="60384"/>
                  </a:lnTo>
                  <a:lnTo>
                    <a:pt x="10529" y="118107"/>
                  </a:lnTo>
                  <a:lnTo>
                    <a:pt x="7409" y="176545"/>
                  </a:lnTo>
                  <a:lnTo>
                    <a:pt x="2195" y="22778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2968880" y="4329785"/>
            <a:ext cx="1105649" cy="996576"/>
            <a:chOff x="2968880" y="4329785"/>
            <a:chExt cx="1105649" cy="996576"/>
          </a:xfrm>
        </p:grpSpPr>
        <p:sp>
          <p:nvSpPr>
            <p:cNvPr id="144" name="Freeform 143"/>
            <p:cNvSpPr/>
            <p:nvPr/>
          </p:nvSpPr>
          <p:spPr>
            <a:xfrm>
              <a:off x="3137492" y="4449211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71672"/>
                  </a:lnTo>
                  <a:lnTo>
                    <a:pt x="10095" y="233692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968880" y="4522911"/>
              <a:ext cx="179141" cy="119309"/>
            </a:xfrm>
            <a:custGeom>
              <a:avLst/>
              <a:gdLst/>
              <a:ahLst/>
              <a:cxnLst/>
              <a:rect l="0" t="0" r="0" b="0"/>
              <a:pathLst>
                <a:path w="179141" h="119309">
                  <a:moveTo>
                    <a:pt x="179140" y="63171"/>
                  </a:moveTo>
                  <a:lnTo>
                    <a:pt x="152754" y="78811"/>
                  </a:lnTo>
                  <a:lnTo>
                    <a:pt x="95828" y="98015"/>
                  </a:lnTo>
                  <a:lnTo>
                    <a:pt x="42390" y="115780"/>
                  </a:lnTo>
                  <a:lnTo>
                    <a:pt x="31822" y="119300"/>
                  </a:lnTo>
                  <a:lnTo>
                    <a:pt x="22436" y="119308"/>
                  </a:lnTo>
                  <a:lnTo>
                    <a:pt x="5769" y="113077"/>
                  </a:lnTo>
                  <a:lnTo>
                    <a:pt x="1558" y="106970"/>
                  </a:lnTo>
                  <a:lnTo>
                    <a:pt x="0" y="90825"/>
                  </a:lnTo>
                  <a:lnTo>
                    <a:pt x="23861" y="31240"/>
                  </a:lnTo>
                  <a:lnTo>
                    <a:pt x="31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474404" y="447026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2723" y="37478"/>
                  </a:lnTo>
                  <a:lnTo>
                    <a:pt x="10961" y="88902"/>
                  </a:lnTo>
                  <a:lnTo>
                    <a:pt x="2252" y="14038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421761" y="455449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5" y="0"/>
                  </a:lnTo>
                  <a:lnTo>
                    <a:pt x="3394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779730" y="4417626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2724" y="48930"/>
                  </a:lnTo>
                  <a:lnTo>
                    <a:pt x="10963" y="108061"/>
                  </a:lnTo>
                  <a:lnTo>
                    <a:pt x="9444" y="163631"/>
                  </a:lnTo>
                  <a:lnTo>
                    <a:pt x="2212" y="20961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939791" y="4329785"/>
              <a:ext cx="134738" cy="352248"/>
            </a:xfrm>
            <a:custGeom>
              <a:avLst/>
              <a:gdLst/>
              <a:ahLst/>
              <a:cxnLst/>
              <a:rect l="0" t="0" r="0" b="0"/>
              <a:pathLst>
                <a:path w="134738" h="352248">
                  <a:moveTo>
                    <a:pt x="134737" y="66784"/>
                  </a:moveTo>
                  <a:lnTo>
                    <a:pt x="92076" y="120898"/>
                  </a:lnTo>
                  <a:lnTo>
                    <a:pt x="50461" y="182726"/>
                  </a:lnTo>
                  <a:lnTo>
                    <a:pt x="23813" y="235256"/>
                  </a:lnTo>
                  <a:lnTo>
                    <a:pt x="5067" y="287884"/>
                  </a:lnTo>
                  <a:lnTo>
                    <a:pt x="0" y="325058"/>
                  </a:lnTo>
                  <a:lnTo>
                    <a:pt x="2798" y="334893"/>
                  </a:lnTo>
                  <a:lnTo>
                    <a:pt x="8174" y="342619"/>
                  </a:lnTo>
                  <a:lnTo>
                    <a:pt x="15266" y="348940"/>
                  </a:lnTo>
                  <a:lnTo>
                    <a:pt x="24674" y="351984"/>
                  </a:lnTo>
                  <a:lnTo>
                    <a:pt x="47606" y="352247"/>
                  </a:lnTo>
                  <a:lnTo>
                    <a:pt x="81234" y="340228"/>
                  </a:lnTo>
                  <a:lnTo>
                    <a:pt x="107836" y="321850"/>
                  </a:lnTo>
                  <a:lnTo>
                    <a:pt x="124947" y="295997"/>
                  </a:lnTo>
                  <a:lnTo>
                    <a:pt x="131836" y="260521"/>
                  </a:lnTo>
                  <a:lnTo>
                    <a:pt x="127209" y="237117"/>
                  </a:lnTo>
                  <a:lnTo>
                    <a:pt x="111450" y="207330"/>
                  </a:lnTo>
                  <a:lnTo>
                    <a:pt x="64416" y="145671"/>
                  </a:lnTo>
                  <a:lnTo>
                    <a:pt x="37615" y="115078"/>
                  </a:lnTo>
                  <a:lnTo>
                    <a:pt x="6247" y="61939"/>
                  </a:lnTo>
                  <a:lnTo>
                    <a:pt x="1591" y="38504"/>
                  </a:lnTo>
                  <a:lnTo>
                    <a:pt x="3859" y="29214"/>
                  </a:lnTo>
                  <a:lnTo>
                    <a:pt x="8881" y="21850"/>
                  </a:lnTo>
                  <a:lnTo>
                    <a:pt x="23819" y="10548"/>
                  </a:lnTo>
                  <a:lnTo>
                    <a:pt x="42156" y="1626"/>
                  </a:lnTo>
                  <a:lnTo>
                    <a:pt x="62005" y="0"/>
                  </a:lnTo>
                  <a:lnTo>
                    <a:pt x="103342" y="8488"/>
                  </a:lnTo>
                  <a:lnTo>
                    <a:pt x="134737" y="24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266440" y="4940759"/>
              <a:ext cx="260607" cy="364541"/>
            </a:xfrm>
            <a:custGeom>
              <a:avLst/>
              <a:gdLst/>
              <a:ahLst/>
              <a:cxnLst/>
              <a:rect l="0" t="0" r="0" b="0"/>
              <a:pathLst>
                <a:path w="260607" h="364541">
                  <a:moveTo>
                    <a:pt x="39508" y="55934"/>
                  </a:moveTo>
                  <a:lnTo>
                    <a:pt x="28329" y="67112"/>
                  </a:lnTo>
                  <a:lnTo>
                    <a:pt x="4664" y="129152"/>
                  </a:lnTo>
                  <a:lnTo>
                    <a:pt x="2241" y="131652"/>
                  </a:lnTo>
                  <a:lnTo>
                    <a:pt x="625" y="128639"/>
                  </a:lnTo>
                  <a:lnTo>
                    <a:pt x="0" y="113984"/>
                  </a:lnTo>
                  <a:lnTo>
                    <a:pt x="12237" y="65788"/>
                  </a:lnTo>
                  <a:lnTo>
                    <a:pt x="27788" y="40266"/>
                  </a:lnTo>
                  <a:lnTo>
                    <a:pt x="47214" y="17886"/>
                  </a:lnTo>
                  <a:lnTo>
                    <a:pt x="73377" y="2027"/>
                  </a:lnTo>
                  <a:lnTo>
                    <a:pt x="93165" y="0"/>
                  </a:lnTo>
                  <a:lnTo>
                    <a:pt x="112489" y="4168"/>
                  </a:lnTo>
                  <a:lnTo>
                    <a:pt x="128876" y="13819"/>
                  </a:lnTo>
                  <a:lnTo>
                    <a:pt x="140838" y="29028"/>
                  </a:lnTo>
                  <a:lnTo>
                    <a:pt x="165503" y="91050"/>
                  </a:lnTo>
                  <a:lnTo>
                    <a:pt x="174230" y="144369"/>
                  </a:lnTo>
                  <a:lnTo>
                    <a:pt x="174784" y="206027"/>
                  </a:lnTo>
                  <a:lnTo>
                    <a:pt x="161668" y="265472"/>
                  </a:lnTo>
                  <a:lnTo>
                    <a:pt x="139764" y="307244"/>
                  </a:lnTo>
                  <a:lnTo>
                    <a:pt x="105989" y="346579"/>
                  </a:lnTo>
                  <a:lnTo>
                    <a:pt x="79483" y="362499"/>
                  </a:lnTo>
                  <a:lnTo>
                    <a:pt x="59614" y="364540"/>
                  </a:lnTo>
                  <a:lnTo>
                    <a:pt x="40255" y="360379"/>
                  </a:lnTo>
                  <a:lnTo>
                    <a:pt x="23852" y="350730"/>
                  </a:lnTo>
                  <a:lnTo>
                    <a:pt x="11883" y="335523"/>
                  </a:lnTo>
                  <a:lnTo>
                    <a:pt x="3834" y="315896"/>
                  </a:lnTo>
                  <a:lnTo>
                    <a:pt x="256" y="291576"/>
                  </a:lnTo>
                  <a:lnTo>
                    <a:pt x="4905" y="268288"/>
                  </a:lnTo>
                  <a:lnTo>
                    <a:pt x="20676" y="238567"/>
                  </a:lnTo>
                  <a:lnTo>
                    <a:pt x="46967" y="207563"/>
                  </a:lnTo>
                  <a:lnTo>
                    <a:pt x="73303" y="191588"/>
                  </a:lnTo>
                  <a:lnTo>
                    <a:pt x="93133" y="189534"/>
                  </a:lnTo>
                  <a:lnTo>
                    <a:pt x="134459" y="197748"/>
                  </a:lnTo>
                  <a:lnTo>
                    <a:pt x="175247" y="219041"/>
                  </a:lnTo>
                  <a:lnTo>
                    <a:pt x="231868" y="263482"/>
                  </a:lnTo>
                  <a:lnTo>
                    <a:pt x="260606" y="277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573133" y="4940765"/>
              <a:ext cx="280298" cy="385596"/>
            </a:xfrm>
            <a:custGeom>
              <a:avLst/>
              <a:gdLst/>
              <a:ahLst/>
              <a:cxnLst/>
              <a:rect l="0" t="0" r="0" b="0"/>
              <a:pathLst>
                <a:path w="280298" h="385596">
                  <a:moveTo>
                    <a:pt x="69727" y="3285"/>
                  </a:moveTo>
                  <a:lnTo>
                    <a:pt x="51768" y="57160"/>
                  </a:lnTo>
                  <a:lnTo>
                    <a:pt x="28988" y="114322"/>
                  </a:lnTo>
                  <a:lnTo>
                    <a:pt x="9433" y="143680"/>
                  </a:lnTo>
                  <a:lnTo>
                    <a:pt x="4964" y="143675"/>
                  </a:lnTo>
                  <a:lnTo>
                    <a:pt x="1985" y="137823"/>
                  </a:lnTo>
                  <a:lnTo>
                    <a:pt x="0" y="128072"/>
                  </a:lnTo>
                  <a:lnTo>
                    <a:pt x="4032" y="107879"/>
                  </a:lnTo>
                  <a:lnTo>
                    <a:pt x="32176" y="57007"/>
                  </a:lnTo>
                  <a:lnTo>
                    <a:pt x="62526" y="25249"/>
                  </a:lnTo>
                  <a:lnTo>
                    <a:pt x="91770" y="6674"/>
                  </a:lnTo>
                  <a:lnTo>
                    <a:pt x="101969" y="2035"/>
                  </a:lnTo>
                  <a:lnTo>
                    <a:pt x="125781" y="0"/>
                  </a:lnTo>
                  <a:lnTo>
                    <a:pt x="149622" y="4165"/>
                  </a:lnTo>
                  <a:lnTo>
                    <a:pt x="168017" y="13815"/>
                  </a:lnTo>
                  <a:lnTo>
                    <a:pt x="180871" y="32142"/>
                  </a:lnTo>
                  <a:lnTo>
                    <a:pt x="189314" y="55885"/>
                  </a:lnTo>
                  <a:lnTo>
                    <a:pt x="200769" y="117475"/>
                  </a:lnTo>
                  <a:lnTo>
                    <a:pt x="204276" y="168128"/>
                  </a:lnTo>
                  <a:lnTo>
                    <a:pt x="191791" y="223908"/>
                  </a:lnTo>
                  <a:lnTo>
                    <a:pt x="171791" y="276964"/>
                  </a:lnTo>
                  <a:lnTo>
                    <a:pt x="132615" y="337072"/>
                  </a:lnTo>
                  <a:lnTo>
                    <a:pt x="96596" y="373711"/>
                  </a:lnTo>
                  <a:lnTo>
                    <a:pt x="78159" y="383558"/>
                  </a:lnTo>
                  <a:lnTo>
                    <a:pt x="55147" y="385595"/>
                  </a:lnTo>
                  <a:lnTo>
                    <a:pt x="42459" y="384501"/>
                  </a:lnTo>
                  <a:lnTo>
                    <a:pt x="22123" y="373926"/>
                  </a:lnTo>
                  <a:lnTo>
                    <a:pt x="13424" y="366192"/>
                  </a:lnTo>
                  <a:lnTo>
                    <a:pt x="3760" y="345122"/>
                  </a:lnTo>
                  <a:lnTo>
                    <a:pt x="634" y="321329"/>
                  </a:lnTo>
                  <a:lnTo>
                    <a:pt x="11134" y="266786"/>
                  </a:lnTo>
                  <a:lnTo>
                    <a:pt x="16627" y="258501"/>
                  </a:lnTo>
                  <a:lnTo>
                    <a:pt x="60525" y="227071"/>
                  </a:lnTo>
                  <a:lnTo>
                    <a:pt x="96766" y="217771"/>
                  </a:lnTo>
                  <a:lnTo>
                    <a:pt x="131550" y="220605"/>
                  </a:lnTo>
                  <a:lnTo>
                    <a:pt x="191602" y="235339"/>
                  </a:lnTo>
                  <a:lnTo>
                    <a:pt x="220990" y="239781"/>
                  </a:lnTo>
                  <a:lnTo>
                    <a:pt x="280297" y="234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3" name="Freeform 152"/>
          <p:cNvSpPr/>
          <p:nvPr/>
        </p:nvSpPr>
        <p:spPr>
          <a:xfrm>
            <a:off x="4417955" y="5084286"/>
            <a:ext cx="533390" cy="134494"/>
          </a:xfrm>
          <a:custGeom>
            <a:avLst/>
            <a:gdLst/>
            <a:ahLst/>
            <a:cxnLst/>
            <a:rect l="0" t="0" r="0" b="0"/>
            <a:pathLst>
              <a:path w="533390" h="134494">
                <a:moveTo>
                  <a:pt x="0" y="39736"/>
                </a:moveTo>
                <a:lnTo>
                  <a:pt x="48930" y="39736"/>
                </a:lnTo>
                <a:lnTo>
                  <a:pt x="108061" y="39736"/>
                </a:lnTo>
                <a:lnTo>
                  <a:pt x="156280" y="39736"/>
                </a:lnTo>
                <a:lnTo>
                  <a:pt x="216570" y="46972"/>
                </a:lnTo>
                <a:lnTo>
                  <a:pt x="273540" y="49614"/>
                </a:lnTo>
                <a:lnTo>
                  <a:pt x="329853" y="50136"/>
                </a:lnTo>
                <a:lnTo>
                  <a:pt x="391744" y="58581"/>
                </a:lnTo>
                <a:lnTo>
                  <a:pt x="446139" y="60356"/>
                </a:lnTo>
                <a:lnTo>
                  <a:pt x="454183" y="56992"/>
                </a:lnTo>
                <a:lnTo>
                  <a:pt x="458377" y="51240"/>
                </a:lnTo>
                <a:lnTo>
                  <a:pt x="460002" y="43896"/>
                </a:lnTo>
                <a:lnTo>
                  <a:pt x="458746" y="36660"/>
                </a:lnTo>
                <a:lnTo>
                  <a:pt x="451112" y="22381"/>
                </a:lnTo>
                <a:lnTo>
                  <a:pt x="433660" y="1189"/>
                </a:lnTo>
                <a:lnTo>
                  <a:pt x="431826" y="0"/>
                </a:lnTo>
                <a:lnTo>
                  <a:pt x="436028" y="8038"/>
                </a:lnTo>
                <a:lnTo>
                  <a:pt x="458959" y="33388"/>
                </a:lnTo>
                <a:lnTo>
                  <a:pt x="515274" y="74890"/>
                </a:lnTo>
                <a:lnTo>
                  <a:pt x="531607" y="88895"/>
                </a:lnTo>
                <a:lnTo>
                  <a:pt x="533389" y="95905"/>
                </a:lnTo>
                <a:lnTo>
                  <a:pt x="531068" y="102918"/>
                </a:lnTo>
                <a:lnTo>
                  <a:pt x="526010" y="109933"/>
                </a:lnTo>
                <a:lnTo>
                  <a:pt x="511032" y="120848"/>
                </a:lnTo>
                <a:lnTo>
                  <a:pt x="491508" y="128428"/>
                </a:lnTo>
                <a:lnTo>
                  <a:pt x="440845" y="133295"/>
                </a:lnTo>
                <a:lnTo>
                  <a:pt x="400083" y="13449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5260234" y="5187193"/>
            <a:ext cx="136872" cy="21058"/>
          </a:xfrm>
          <a:custGeom>
            <a:avLst/>
            <a:gdLst/>
            <a:ahLst/>
            <a:cxnLst/>
            <a:rect l="0" t="0" r="0" b="0"/>
            <a:pathLst>
              <a:path w="136872" h="21058">
                <a:moveTo>
                  <a:pt x="136871" y="21057"/>
                </a:moveTo>
                <a:lnTo>
                  <a:pt x="99393" y="12724"/>
                </a:lnTo>
                <a:lnTo>
                  <a:pt x="36659" y="358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5460232" y="5084624"/>
            <a:ext cx="242200" cy="350727"/>
          </a:xfrm>
          <a:custGeom>
            <a:avLst/>
            <a:gdLst/>
            <a:ahLst/>
            <a:cxnLst/>
            <a:rect l="0" t="0" r="0" b="0"/>
            <a:pathLst>
              <a:path w="242200" h="350727">
                <a:moveTo>
                  <a:pt x="10572" y="60455"/>
                </a:moveTo>
                <a:lnTo>
                  <a:pt x="20148" y="36408"/>
                </a:lnTo>
                <a:lnTo>
                  <a:pt x="30816" y="22081"/>
                </a:lnTo>
                <a:lnTo>
                  <a:pt x="55565" y="6451"/>
                </a:lnTo>
                <a:lnTo>
                  <a:pt x="90714" y="0"/>
                </a:lnTo>
                <a:lnTo>
                  <a:pt x="114041" y="4730"/>
                </a:lnTo>
                <a:lnTo>
                  <a:pt x="125175" y="9267"/>
                </a:lnTo>
                <a:lnTo>
                  <a:pt x="133768" y="16971"/>
                </a:lnTo>
                <a:lnTo>
                  <a:pt x="155963" y="59838"/>
                </a:lnTo>
                <a:lnTo>
                  <a:pt x="174085" y="122591"/>
                </a:lnTo>
                <a:lnTo>
                  <a:pt x="178052" y="184860"/>
                </a:lnTo>
                <a:lnTo>
                  <a:pt x="176255" y="214012"/>
                </a:lnTo>
                <a:lnTo>
                  <a:pt x="159157" y="270855"/>
                </a:lnTo>
                <a:lnTo>
                  <a:pt x="149140" y="296686"/>
                </a:lnTo>
                <a:lnTo>
                  <a:pt x="123769" y="324381"/>
                </a:lnTo>
                <a:lnTo>
                  <a:pt x="104166" y="339973"/>
                </a:lnTo>
                <a:lnTo>
                  <a:pt x="80635" y="348462"/>
                </a:lnTo>
                <a:lnTo>
                  <a:pt x="67810" y="350726"/>
                </a:lnTo>
                <a:lnTo>
                  <a:pt x="44200" y="347002"/>
                </a:lnTo>
                <a:lnTo>
                  <a:pt x="23178" y="336378"/>
                </a:lnTo>
                <a:lnTo>
                  <a:pt x="6037" y="319958"/>
                </a:lnTo>
                <a:lnTo>
                  <a:pt x="1699" y="310666"/>
                </a:lnTo>
                <a:lnTo>
                  <a:pt x="0" y="290983"/>
                </a:lnTo>
                <a:lnTo>
                  <a:pt x="6263" y="273656"/>
                </a:lnTo>
                <a:lnTo>
                  <a:pt x="29348" y="243469"/>
                </a:lnTo>
                <a:lnTo>
                  <a:pt x="52062" y="235381"/>
                </a:lnTo>
                <a:lnTo>
                  <a:pt x="108715" y="230189"/>
                </a:lnTo>
                <a:lnTo>
                  <a:pt x="164966" y="236399"/>
                </a:lnTo>
                <a:lnTo>
                  <a:pt x="193056" y="238088"/>
                </a:lnTo>
                <a:lnTo>
                  <a:pt x="214899" y="232600"/>
                </a:lnTo>
                <a:lnTo>
                  <a:pt x="242199" y="2183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5765602" y="5089102"/>
            <a:ext cx="242157" cy="409811"/>
          </a:xfrm>
          <a:custGeom>
            <a:avLst/>
            <a:gdLst/>
            <a:ahLst/>
            <a:cxnLst/>
            <a:rect l="0" t="0" r="0" b="0"/>
            <a:pathLst>
              <a:path w="242157" h="409811">
                <a:moveTo>
                  <a:pt x="0" y="55977"/>
                </a:moveTo>
                <a:lnTo>
                  <a:pt x="5589" y="39209"/>
                </a:lnTo>
                <a:lnTo>
                  <a:pt x="17692" y="24738"/>
                </a:lnTo>
                <a:lnTo>
                  <a:pt x="44237" y="6557"/>
                </a:lnTo>
                <a:lnTo>
                  <a:pt x="54058" y="1973"/>
                </a:lnTo>
                <a:lnTo>
                  <a:pt x="74329" y="0"/>
                </a:lnTo>
                <a:lnTo>
                  <a:pt x="93867" y="4192"/>
                </a:lnTo>
                <a:lnTo>
                  <a:pt x="110349" y="13854"/>
                </a:lnTo>
                <a:lnTo>
                  <a:pt x="132782" y="43626"/>
                </a:lnTo>
                <a:lnTo>
                  <a:pt x="156927" y="100971"/>
                </a:lnTo>
                <a:lnTo>
                  <a:pt x="166178" y="154812"/>
                </a:lnTo>
                <a:lnTo>
                  <a:pt x="167781" y="202114"/>
                </a:lnTo>
                <a:lnTo>
                  <a:pt x="162667" y="253175"/>
                </a:lnTo>
                <a:lnTo>
                  <a:pt x="153743" y="305349"/>
                </a:lnTo>
                <a:lnTo>
                  <a:pt x="138100" y="346674"/>
                </a:lnTo>
                <a:lnTo>
                  <a:pt x="98066" y="398932"/>
                </a:lnTo>
                <a:lnTo>
                  <a:pt x="77900" y="407273"/>
                </a:lnTo>
                <a:lnTo>
                  <a:pt x="54510" y="409810"/>
                </a:lnTo>
                <a:lnTo>
                  <a:pt x="32415" y="407038"/>
                </a:lnTo>
                <a:lnTo>
                  <a:pt x="23950" y="402322"/>
                </a:lnTo>
                <a:lnTo>
                  <a:pt x="11424" y="387723"/>
                </a:lnTo>
                <a:lnTo>
                  <a:pt x="5077" y="366416"/>
                </a:lnTo>
                <a:lnTo>
                  <a:pt x="3426" y="342519"/>
                </a:lnTo>
                <a:lnTo>
                  <a:pt x="6592" y="320199"/>
                </a:lnTo>
                <a:lnTo>
                  <a:pt x="15018" y="301701"/>
                </a:lnTo>
                <a:lnTo>
                  <a:pt x="20541" y="293492"/>
                </a:lnTo>
                <a:lnTo>
                  <a:pt x="36036" y="281252"/>
                </a:lnTo>
                <a:lnTo>
                  <a:pt x="45081" y="276350"/>
                </a:lnTo>
                <a:lnTo>
                  <a:pt x="67609" y="274024"/>
                </a:lnTo>
                <a:lnTo>
                  <a:pt x="120200" y="276472"/>
                </a:lnTo>
                <a:lnTo>
                  <a:pt x="161697" y="282486"/>
                </a:lnTo>
                <a:lnTo>
                  <a:pt x="183390" y="291569"/>
                </a:lnTo>
                <a:lnTo>
                  <a:pt x="202000" y="301064"/>
                </a:lnTo>
                <a:lnTo>
                  <a:pt x="242156" y="3086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5105020" y="4897463"/>
            <a:ext cx="1111465" cy="678877"/>
          </a:xfrm>
          <a:custGeom>
            <a:avLst/>
            <a:gdLst/>
            <a:ahLst/>
            <a:cxnLst/>
            <a:rect l="0" t="0" r="0" b="0"/>
            <a:pathLst>
              <a:path w="1111465" h="678877">
                <a:moveTo>
                  <a:pt x="744810" y="15989"/>
                </a:moveTo>
                <a:lnTo>
                  <a:pt x="717254" y="8753"/>
                </a:lnTo>
                <a:lnTo>
                  <a:pt x="657912" y="6111"/>
                </a:lnTo>
                <a:lnTo>
                  <a:pt x="601043" y="0"/>
                </a:lnTo>
                <a:lnTo>
                  <a:pt x="546440" y="3169"/>
                </a:lnTo>
                <a:lnTo>
                  <a:pt x="483661" y="8127"/>
                </a:lnTo>
                <a:lnTo>
                  <a:pt x="420264" y="20025"/>
                </a:lnTo>
                <a:lnTo>
                  <a:pt x="360992" y="33641"/>
                </a:lnTo>
                <a:lnTo>
                  <a:pt x="308036" y="47595"/>
                </a:lnTo>
                <a:lnTo>
                  <a:pt x="247533" y="67206"/>
                </a:lnTo>
                <a:lnTo>
                  <a:pt x="189351" y="93610"/>
                </a:lnTo>
                <a:lnTo>
                  <a:pt x="132105" y="121355"/>
                </a:lnTo>
                <a:lnTo>
                  <a:pt x="70806" y="163395"/>
                </a:lnTo>
                <a:lnTo>
                  <a:pt x="42467" y="187567"/>
                </a:lnTo>
                <a:lnTo>
                  <a:pt x="22372" y="216955"/>
                </a:lnTo>
                <a:lnTo>
                  <a:pt x="2497" y="269964"/>
                </a:lnTo>
                <a:lnTo>
                  <a:pt x="0" y="307530"/>
                </a:lnTo>
                <a:lnTo>
                  <a:pt x="12144" y="363001"/>
                </a:lnTo>
                <a:lnTo>
                  <a:pt x="32100" y="416015"/>
                </a:lnTo>
                <a:lnTo>
                  <a:pt x="71628" y="467537"/>
                </a:lnTo>
                <a:lnTo>
                  <a:pt x="126581" y="526297"/>
                </a:lnTo>
                <a:lnTo>
                  <a:pt x="187059" y="563904"/>
                </a:lnTo>
                <a:lnTo>
                  <a:pt x="247882" y="598623"/>
                </a:lnTo>
                <a:lnTo>
                  <a:pt x="302894" y="623534"/>
                </a:lnTo>
                <a:lnTo>
                  <a:pt x="347930" y="633130"/>
                </a:lnTo>
                <a:lnTo>
                  <a:pt x="409961" y="641961"/>
                </a:lnTo>
                <a:lnTo>
                  <a:pt x="458682" y="651588"/>
                </a:lnTo>
                <a:lnTo>
                  <a:pt x="520312" y="665321"/>
                </a:lnTo>
                <a:lnTo>
                  <a:pt x="570407" y="674627"/>
                </a:lnTo>
                <a:lnTo>
                  <a:pt x="622295" y="677905"/>
                </a:lnTo>
                <a:lnTo>
                  <a:pt x="673545" y="678876"/>
                </a:lnTo>
                <a:lnTo>
                  <a:pt x="736496" y="676084"/>
                </a:lnTo>
                <a:lnTo>
                  <a:pt x="799319" y="664614"/>
                </a:lnTo>
                <a:lnTo>
                  <a:pt x="850724" y="649914"/>
                </a:lnTo>
                <a:lnTo>
                  <a:pt x="908538" y="628812"/>
                </a:lnTo>
                <a:lnTo>
                  <a:pt x="960035" y="607444"/>
                </a:lnTo>
                <a:lnTo>
                  <a:pt x="1014099" y="580692"/>
                </a:lnTo>
                <a:lnTo>
                  <a:pt x="1047648" y="558695"/>
                </a:lnTo>
                <a:lnTo>
                  <a:pt x="1087951" y="510199"/>
                </a:lnTo>
                <a:lnTo>
                  <a:pt x="1103975" y="479056"/>
                </a:lnTo>
                <a:lnTo>
                  <a:pt x="1111464" y="427517"/>
                </a:lnTo>
                <a:lnTo>
                  <a:pt x="1109824" y="365344"/>
                </a:lnTo>
                <a:lnTo>
                  <a:pt x="1098628" y="325002"/>
                </a:lnTo>
                <a:lnTo>
                  <a:pt x="1067138" y="261923"/>
                </a:lnTo>
                <a:lnTo>
                  <a:pt x="1026928" y="206000"/>
                </a:lnTo>
                <a:lnTo>
                  <a:pt x="973034" y="152925"/>
                </a:lnTo>
                <a:lnTo>
                  <a:pt x="914024" y="110759"/>
                </a:lnTo>
                <a:lnTo>
                  <a:pt x="855618" y="78209"/>
                </a:lnTo>
                <a:lnTo>
                  <a:pt x="798180" y="55393"/>
                </a:lnTo>
                <a:lnTo>
                  <a:pt x="744906" y="37151"/>
                </a:lnTo>
                <a:lnTo>
                  <a:pt x="685948" y="23028"/>
                </a:lnTo>
                <a:lnTo>
                  <a:pt x="639525" y="159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4379073" y="3590217"/>
            <a:ext cx="306109" cy="484312"/>
            <a:chOff x="4379073" y="3590217"/>
            <a:chExt cx="306109" cy="484312"/>
          </a:xfrm>
        </p:grpSpPr>
        <p:sp>
          <p:nvSpPr>
            <p:cNvPr id="158" name="Freeform 157"/>
            <p:cNvSpPr/>
            <p:nvPr/>
          </p:nvSpPr>
          <p:spPr>
            <a:xfrm>
              <a:off x="4379073" y="3684974"/>
              <a:ext cx="130420" cy="350283"/>
            </a:xfrm>
            <a:custGeom>
              <a:avLst/>
              <a:gdLst/>
              <a:ahLst/>
              <a:cxnLst/>
              <a:rect l="0" t="0" r="0" b="0"/>
              <a:pathLst>
                <a:path w="130420" h="350283">
                  <a:moveTo>
                    <a:pt x="127124" y="52642"/>
                  </a:moveTo>
                  <a:lnTo>
                    <a:pt x="71898" y="110207"/>
                  </a:lnTo>
                  <a:lnTo>
                    <a:pt x="38389" y="168888"/>
                  </a:lnTo>
                  <a:lnTo>
                    <a:pt x="9749" y="221155"/>
                  </a:lnTo>
                  <a:lnTo>
                    <a:pt x="2553" y="271629"/>
                  </a:lnTo>
                  <a:lnTo>
                    <a:pt x="3646" y="310420"/>
                  </a:lnTo>
                  <a:lnTo>
                    <a:pt x="12193" y="329427"/>
                  </a:lnTo>
                  <a:lnTo>
                    <a:pt x="26910" y="342554"/>
                  </a:lnTo>
                  <a:lnTo>
                    <a:pt x="35748" y="347692"/>
                  </a:lnTo>
                  <a:lnTo>
                    <a:pt x="54927" y="350282"/>
                  </a:lnTo>
                  <a:lnTo>
                    <a:pt x="73979" y="346364"/>
                  </a:lnTo>
                  <a:lnTo>
                    <a:pt x="105274" y="324784"/>
                  </a:lnTo>
                  <a:lnTo>
                    <a:pt x="118583" y="310465"/>
                  </a:lnTo>
                  <a:lnTo>
                    <a:pt x="128397" y="292402"/>
                  </a:lnTo>
                  <a:lnTo>
                    <a:pt x="130419" y="266437"/>
                  </a:lnTo>
                  <a:lnTo>
                    <a:pt x="122185" y="213286"/>
                  </a:lnTo>
                  <a:lnTo>
                    <a:pt x="107073" y="185378"/>
                  </a:lnTo>
                  <a:lnTo>
                    <a:pt x="53326" y="126454"/>
                  </a:lnTo>
                  <a:lnTo>
                    <a:pt x="4285" y="71626"/>
                  </a:lnTo>
                  <a:lnTo>
                    <a:pt x="778" y="61789"/>
                  </a:lnTo>
                  <a:lnTo>
                    <a:pt x="0" y="41499"/>
                  </a:lnTo>
                  <a:lnTo>
                    <a:pt x="3770" y="33515"/>
                  </a:lnTo>
                  <a:lnTo>
                    <a:pt x="17317" y="21524"/>
                  </a:lnTo>
                  <a:lnTo>
                    <a:pt x="44675" y="8197"/>
                  </a:lnTo>
                  <a:lnTo>
                    <a:pt x="97867" y="1079"/>
                  </a:lnTo>
                  <a:lnTo>
                    <a:pt x="1165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685181" y="3590217"/>
              <a:ext cx="1" cy="484312"/>
            </a:xfrm>
            <a:custGeom>
              <a:avLst/>
              <a:gdLst/>
              <a:ahLst/>
              <a:cxnLst/>
              <a:rect l="0" t="0" r="0" b="0"/>
              <a:pathLst>
                <a:path w="1" h="484312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30216"/>
                  </a:lnTo>
                  <a:lnTo>
                    <a:pt x="0" y="290317"/>
                  </a:lnTo>
                  <a:lnTo>
                    <a:pt x="0" y="347249"/>
                  </a:lnTo>
                  <a:lnTo>
                    <a:pt x="0" y="403555"/>
                  </a:lnTo>
                  <a:lnTo>
                    <a:pt x="0" y="46441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768994" y="263212"/>
            <a:ext cx="1073908" cy="368498"/>
            <a:chOff x="2768994" y="263212"/>
            <a:chExt cx="1073908" cy="368498"/>
          </a:xfrm>
        </p:grpSpPr>
        <p:sp>
          <p:nvSpPr>
            <p:cNvPr id="2" name="Freeform 1"/>
            <p:cNvSpPr/>
            <p:nvPr/>
          </p:nvSpPr>
          <p:spPr>
            <a:xfrm>
              <a:off x="2768994" y="43166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39" y="0"/>
                  </a:lnTo>
                  <a:lnTo>
                    <a:pt x="55665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27005" y="263212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3363"/>
                  </a:lnTo>
                  <a:lnTo>
                    <a:pt x="0" y="272906"/>
                  </a:lnTo>
                  <a:lnTo>
                    <a:pt x="0" y="32972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16272" y="273740"/>
              <a:ext cx="242319" cy="214082"/>
            </a:xfrm>
            <a:custGeom>
              <a:avLst/>
              <a:gdLst/>
              <a:ahLst/>
              <a:cxnLst/>
              <a:rect l="0" t="0" r="0" b="0"/>
              <a:pathLst>
                <a:path w="242319" h="214082">
                  <a:moveTo>
                    <a:pt x="242318" y="147399"/>
                  </a:moveTo>
                  <a:lnTo>
                    <a:pt x="181208" y="165358"/>
                  </a:lnTo>
                  <a:lnTo>
                    <a:pt x="126776" y="182549"/>
                  </a:lnTo>
                  <a:lnTo>
                    <a:pt x="63358" y="203556"/>
                  </a:lnTo>
                  <a:lnTo>
                    <a:pt x="31755" y="214081"/>
                  </a:lnTo>
                  <a:lnTo>
                    <a:pt x="22394" y="212911"/>
                  </a:lnTo>
                  <a:lnTo>
                    <a:pt x="5754" y="202252"/>
                  </a:lnTo>
                  <a:lnTo>
                    <a:pt x="1551" y="194496"/>
                  </a:lnTo>
                  <a:lnTo>
                    <a:pt x="0" y="176520"/>
                  </a:lnTo>
                  <a:lnTo>
                    <a:pt x="5704" y="146669"/>
                  </a:lnTo>
                  <a:lnTo>
                    <a:pt x="33973" y="84164"/>
                  </a:lnTo>
                  <a:lnTo>
                    <a:pt x="56202" y="21052"/>
                  </a:lnTo>
                  <a:lnTo>
                    <a:pt x="633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37616" y="389554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53388" y="453159"/>
              <a:ext cx="189514" cy="10095"/>
            </a:xfrm>
            <a:custGeom>
              <a:avLst/>
              <a:gdLst/>
              <a:ahLst/>
              <a:cxnLst/>
              <a:rect l="0" t="0" r="0" b="0"/>
              <a:pathLst>
                <a:path w="189514" h="10095">
                  <a:moveTo>
                    <a:pt x="189513" y="10094"/>
                  </a:moveTo>
                  <a:lnTo>
                    <a:pt x="152035" y="1761"/>
                  </a:lnTo>
                  <a:lnTo>
                    <a:pt x="100612" y="0"/>
                  </a:lnTo>
                  <a:lnTo>
                    <a:pt x="39766" y="7956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108791" y="168455"/>
            <a:ext cx="1028317" cy="463255"/>
            <a:chOff x="4108791" y="168455"/>
            <a:chExt cx="1028317" cy="463255"/>
          </a:xfrm>
        </p:grpSpPr>
        <p:sp>
          <p:nvSpPr>
            <p:cNvPr id="8" name="Freeform 7"/>
            <p:cNvSpPr/>
            <p:nvPr/>
          </p:nvSpPr>
          <p:spPr>
            <a:xfrm>
              <a:off x="4108791" y="189512"/>
              <a:ext cx="144723" cy="431670"/>
            </a:xfrm>
            <a:custGeom>
              <a:avLst/>
              <a:gdLst/>
              <a:ahLst/>
              <a:cxnLst/>
              <a:rect l="0" t="0" r="0" b="0"/>
              <a:pathLst>
                <a:path w="144723" h="431670">
                  <a:moveTo>
                    <a:pt x="123664" y="0"/>
                  </a:moveTo>
                  <a:lnTo>
                    <a:pt x="87748" y="53875"/>
                  </a:lnTo>
                  <a:lnTo>
                    <a:pt x="46384" y="117092"/>
                  </a:lnTo>
                  <a:lnTo>
                    <a:pt x="21485" y="169402"/>
                  </a:lnTo>
                  <a:lnTo>
                    <a:pt x="2411" y="231535"/>
                  </a:lnTo>
                  <a:lnTo>
                    <a:pt x="0" y="270075"/>
                  </a:lnTo>
                  <a:lnTo>
                    <a:pt x="7344" y="304241"/>
                  </a:lnTo>
                  <a:lnTo>
                    <a:pt x="43518" y="367233"/>
                  </a:lnTo>
                  <a:lnTo>
                    <a:pt x="66512" y="391650"/>
                  </a:lnTo>
                  <a:lnTo>
                    <a:pt x="122840" y="422384"/>
                  </a:lnTo>
                  <a:lnTo>
                    <a:pt x="144722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58798" y="35796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32538" y="273740"/>
              <a:ext cx="238908" cy="294799"/>
            </a:xfrm>
            <a:custGeom>
              <a:avLst/>
              <a:gdLst/>
              <a:ahLst/>
              <a:cxnLst/>
              <a:rect l="0" t="0" r="0" b="0"/>
              <a:pathLst>
                <a:path w="238908" h="294799">
                  <a:moveTo>
                    <a:pt x="0" y="0"/>
                  </a:moveTo>
                  <a:lnTo>
                    <a:pt x="54145" y="8334"/>
                  </a:lnTo>
                  <a:lnTo>
                    <a:pt x="109092" y="15685"/>
                  </a:lnTo>
                  <a:lnTo>
                    <a:pt x="170691" y="28683"/>
                  </a:lnTo>
                  <a:lnTo>
                    <a:pt x="225050" y="31013"/>
                  </a:lnTo>
                  <a:lnTo>
                    <a:pt x="233092" y="34713"/>
                  </a:lnTo>
                  <a:lnTo>
                    <a:pt x="237283" y="40690"/>
                  </a:lnTo>
                  <a:lnTo>
                    <a:pt x="238907" y="48184"/>
                  </a:lnTo>
                  <a:lnTo>
                    <a:pt x="234473" y="65869"/>
                  </a:lnTo>
                  <a:lnTo>
                    <a:pt x="202487" y="126579"/>
                  </a:lnTo>
                  <a:lnTo>
                    <a:pt x="179200" y="189534"/>
                  </a:lnTo>
                  <a:lnTo>
                    <a:pt x="153060" y="242159"/>
                  </a:lnTo>
                  <a:lnTo>
                    <a:pt x="12634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90507" y="168455"/>
              <a:ext cx="146601" cy="463255"/>
            </a:xfrm>
            <a:custGeom>
              <a:avLst/>
              <a:gdLst/>
              <a:ahLst/>
              <a:cxnLst/>
              <a:rect l="0" t="0" r="0" b="0"/>
              <a:pathLst>
                <a:path w="146601" h="463255">
                  <a:moveTo>
                    <a:pt x="0" y="0"/>
                  </a:moveTo>
                  <a:lnTo>
                    <a:pt x="58564" y="55088"/>
                  </a:lnTo>
                  <a:lnTo>
                    <a:pt x="101679" y="116029"/>
                  </a:lnTo>
                  <a:lnTo>
                    <a:pt x="128663" y="166376"/>
                  </a:lnTo>
                  <a:lnTo>
                    <a:pt x="143352" y="221381"/>
                  </a:lnTo>
                  <a:lnTo>
                    <a:pt x="146600" y="282896"/>
                  </a:lnTo>
                  <a:lnTo>
                    <a:pt x="141573" y="328446"/>
                  </a:lnTo>
                  <a:lnTo>
                    <a:pt x="120989" y="377354"/>
                  </a:lnTo>
                  <a:lnTo>
                    <a:pt x="80557" y="433645"/>
                  </a:lnTo>
                  <a:lnTo>
                    <a:pt x="5264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770458" y="937036"/>
            <a:ext cx="925045" cy="621182"/>
            <a:chOff x="2770458" y="937036"/>
            <a:chExt cx="925045" cy="621182"/>
          </a:xfrm>
        </p:grpSpPr>
        <p:sp>
          <p:nvSpPr>
            <p:cNvPr id="13" name="Freeform 12"/>
            <p:cNvSpPr/>
            <p:nvPr/>
          </p:nvSpPr>
          <p:spPr>
            <a:xfrm>
              <a:off x="2770458" y="1000207"/>
              <a:ext cx="30123" cy="536954"/>
            </a:xfrm>
            <a:custGeom>
              <a:avLst/>
              <a:gdLst/>
              <a:ahLst/>
              <a:cxnLst/>
              <a:rect l="0" t="0" r="0" b="0"/>
              <a:pathLst>
                <a:path w="30123" h="536954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5" y="158311"/>
                  </a:lnTo>
                  <a:lnTo>
                    <a:pt x="17222" y="221044"/>
                  </a:lnTo>
                  <a:lnTo>
                    <a:pt x="22011" y="274895"/>
                  </a:lnTo>
                  <a:lnTo>
                    <a:pt x="25347" y="301160"/>
                  </a:lnTo>
                  <a:lnTo>
                    <a:pt x="21077" y="355976"/>
                  </a:lnTo>
                  <a:lnTo>
                    <a:pt x="20033" y="410021"/>
                  </a:lnTo>
                  <a:lnTo>
                    <a:pt x="22843" y="459959"/>
                  </a:lnTo>
                  <a:lnTo>
                    <a:pt x="27965" y="501272"/>
                  </a:lnTo>
                  <a:lnTo>
                    <a:pt x="30122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32207" y="1284476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4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76549" y="1084435"/>
              <a:ext cx="8384" cy="379027"/>
            </a:xfrm>
            <a:custGeom>
              <a:avLst/>
              <a:gdLst/>
              <a:ahLst/>
              <a:cxnLst/>
              <a:rect l="0" t="0" r="0" b="0"/>
              <a:pathLst>
                <a:path w="8384" h="379027">
                  <a:moveTo>
                    <a:pt x="8383" y="0"/>
                  </a:moveTo>
                  <a:lnTo>
                    <a:pt x="2794" y="58617"/>
                  </a:lnTo>
                  <a:lnTo>
                    <a:pt x="0" y="113960"/>
                  </a:lnTo>
                  <a:lnTo>
                    <a:pt x="5379" y="162968"/>
                  </a:lnTo>
                  <a:lnTo>
                    <a:pt x="7493" y="214533"/>
                  </a:lnTo>
                  <a:lnTo>
                    <a:pt x="6949" y="265686"/>
                  </a:lnTo>
                  <a:lnTo>
                    <a:pt x="3118" y="325485"/>
                  </a:lnTo>
                  <a:lnTo>
                    <a:pt x="838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04125" y="1158134"/>
              <a:ext cx="180808" cy="150964"/>
            </a:xfrm>
            <a:custGeom>
              <a:avLst/>
              <a:gdLst/>
              <a:ahLst/>
              <a:cxnLst/>
              <a:rect l="0" t="0" r="0" b="0"/>
              <a:pathLst>
                <a:path w="180808" h="150964">
                  <a:moveTo>
                    <a:pt x="180807" y="115814"/>
                  </a:moveTo>
                  <a:lnTo>
                    <a:pt x="138116" y="118933"/>
                  </a:lnTo>
                  <a:lnTo>
                    <a:pt x="78739" y="133772"/>
                  </a:lnTo>
                  <a:lnTo>
                    <a:pt x="23303" y="150963"/>
                  </a:lnTo>
                  <a:lnTo>
                    <a:pt x="14973" y="149775"/>
                  </a:lnTo>
                  <a:lnTo>
                    <a:pt x="8250" y="145474"/>
                  </a:lnTo>
                  <a:lnTo>
                    <a:pt x="2598" y="139096"/>
                  </a:lnTo>
                  <a:lnTo>
                    <a:pt x="0" y="131336"/>
                  </a:lnTo>
                  <a:lnTo>
                    <a:pt x="233" y="113354"/>
                  </a:lnTo>
                  <a:lnTo>
                    <a:pt x="12530" y="83499"/>
                  </a:lnTo>
                  <a:lnTo>
                    <a:pt x="45691" y="20993"/>
                  </a:lnTo>
                  <a:lnTo>
                    <a:pt x="544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84974" y="937036"/>
              <a:ext cx="10529" cy="621182"/>
            </a:xfrm>
            <a:custGeom>
              <a:avLst/>
              <a:gdLst/>
              <a:ahLst/>
              <a:cxnLst/>
              <a:rect l="0" t="0" r="0" b="0"/>
              <a:pathLst>
                <a:path w="10529" h="62118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72905"/>
                  </a:lnTo>
                  <a:lnTo>
                    <a:pt x="0" y="219566"/>
                  </a:lnTo>
                  <a:lnTo>
                    <a:pt x="0" y="267601"/>
                  </a:lnTo>
                  <a:lnTo>
                    <a:pt x="3119" y="316245"/>
                  </a:lnTo>
                  <a:lnTo>
                    <a:pt x="7235" y="363992"/>
                  </a:lnTo>
                  <a:lnTo>
                    <a:pt x="9065" y="408609"/>
                  </a:lnTo>
                  <a:lnTo>
                    <a:pt x="10095" y="467600"/>
                  </a:lnTo>
                  <a:lnTo>
                    <a:pt x="10400" y="522123"/>
                  </a:lnTo>
                  <a:lnTo>
                    <a:pt x="4437" y="576138"/>
                  </a:lnTo>
                  <a:lnTo>
                    <a:pt x="10528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06072" y="1137077"/>
            <a:ext cx="168457" cy="136872"/>
            <a:chOff x="3906072" y="1137077"/>
            <a:chExt cx="168457" cy="136872"/>
          </a:xfrm>
        </p:grpSpPr>
        <p:sp>
          <p:nvSpPr>
            <p:cNvPr id="19" name="Freeform 18"/>
            <p:cNvSpPr/>
            <p:nvPr/>
          </p:nvSpPr>
          <p:spPr>
            <a:xfrm>
              <a:off x="3979772" y="1137077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9878" y="11179"/>
                  </a:lnTo>
                  <a:lnTo>
                    <a:pt x="7755" y="17981"/>
                  </a:lnTo>
                  <a:lnTo>
                    <a:pt x="9932" y="69742"/>
                  </a:lnTo>
                  <a:lnTo>
                    <a:pt x="2116" y="11958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6072" y="117919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2242" y="25194"/>
                  </a:lnTo>
                  <a:lnTo>
                    <a:pt x="50551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322122" y="873865"/>
            <a:ext cx="910542" cy="600125"/>
            <a:chOff x="4322122" y="873865"/>
            <a:chExt cx="910542" cy="600125"/>
          </a:xfrm>
        </p:grpSpPr>
        <p:sp>
          <p:nvSpPr>
            <p:cNvPr id="22" name="Freeform 21"/>
            <p:cNvSpPr/>
            <p:nvPr/>
          </p:nvSpPr>
          <p:spPr>
            <a:xfrm>
              <a:off x="4322122" y="894922"/>
              <a:ext cx="26148" cy="579068"/>
            </a:xfrm>
            <a:custGeom>
              <a:avLst/>
              <a:gdLst/>
              <a:ahLst/>
              <a:cxnLst/>
              <a:rect l="0" t="0" r="0" b="0"/>
              <a:pathLst>
                <a:path w="26148" h="579068">
                  <a:moveTo>
                    <a:pt x="15619" y="0"/>
                  </a:moveTo>
                  <a:lnTo>
                    <a:pt x="0" y="63428"/>
                  </a:lnTo>
                  <a:lnTo>
                    <a:pt x="6858" y="111575"/>
                  </a:lnTo>
                  <a:lnTo>
                    <a:pt x="13023" y="162911"/>
                  </a:lnTo>
                  <a:lnTo>
                    <a:pt x="20695" y="226372"/>
                  </a:lnTo>
                  <a:lnTo>
                    <a:pt x="24532" y="278423"/>
                  </a:lnTo>
                  <a:lnTo>
                    <a:pt x="25668" y="338299"/>
                  </a:lnTo>
                  <a:lnTo>
                    <a:pt x="26005" y="394905"/>
                  </a:lnTo>
                  <a:lnTo>
                    <a:pt x="26105" y="448721"/>
                  </a:lnTo>
                  <a:lnTo>
                    <a:pt x="26138" y="510903"/>
                  </a:lnTo>
                  <a:lnTo>
                    <a:pt x="26145" y="558887"/>
                  </a:lnTo>
                  <a:lnTo>
                    <a:pt x="26147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37782" y="1126549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94179" y="3119"/>
                  </a:lnTo>
                  <a:lnTo>
                    <a:pt x="3153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32580" y="1027972"/>
              <a:ext cx="199490" cy="351262"/>
            </a:xfrm>
            <a:custGeom>
              <a:avLst/>
              <a:gdLst/>
              <a:ahLst/>
              <a:cxnLst/>
              <a:rect l="0" t="0" r="0" b="0"/>
              <a:pathLst>
                <a:path w="199490" h="351262">
                  <a:moveTo>
                    <a:pt x="0" y="14349"/>
                  </a:moveTo>
                  <a:lnTo>
                    <a:pt x="58617" y="19938"/>
                  </a:lnTo>
                  <a:lnTo>
                    <a:pt x="93407" y="17825"/>
                  </a:lnTo>
                  <a:lnTo>
                    <a:pt x="145009" y="6630"/>
                  </a:lnTo>
                  <a:lnTo>
                    <a:pt x="172463" y="0"/>
                  </a:lnTo>
                  <a:lnTo>
                    <a:pt x="182826" y="1273"/>
                  </a:lnTo>
                  <a:lnTo>
                    <a:pt x="190904" y="5632"/>
                  </a:lnTo>
                  <a:lnTo>
                    <a:pt x="197459" y="12047"/>
                  </a:lnTo>
                  <a:lnTo>
                    <a:pt x="199489" y="21003"/>
                  </a:lnTo>
                  <a:lnTo>
                    <a:pt x="185700" y="76779"/>
                  </a:lnTo>
                  <a:lnTo>
                    <a:pt x="165296" y="138398"/>
                  </a:lnTo>
                  <a:lnTo>
                    <a:pt x="141350" y="201437"/>
                  </a:lnTo>
                  <a:lnTo>
                    <a:pt x="126533" y="256718"/>
                  </a:lnTo>
                  <a:lnTo>
                    <a:pt x="108820" y="317147"/>
                  </a:lnTo>
                  <a:lnTo>
                    <a:pt x="94756" y="351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12040" y="873865"/>
              <a:ext cx="20624" cy="600125"/>
            </a:xfrm>
            <a:custGeom>
              <a:avLst/>
              <a:gdLst/>
              <a:ahLst/>
              <a:cxnLst/>
              <a:rect l="0" t="0" r="0" b="0"/>
              <a:pathLst>
                <a:path w="20624" h="600125">
                  <a:moveTo>
                    <a:pt x="10094" y="0"/>
                  </a:moveTo>
                  <a:lnTo>
                    <a:pt x="1029" y="58617"/>
                  </a:lnTo>
                  <a:lnTo>
                    <a:pt x="0" y="110175"/>
                  </a:lnTo>
                  <a:lnTo>
                    <a:pt x="2878" y="152692"/>
                  </a:lnTo>
                  <a:lnTo>
                    <a:pt x="6887" y="197714"/>
                  </a:lnTo>
                  <a:lnTo>
                    <a:pt x="9144" y="260183"/>
                  </a:lnTo>
                  <a:lnTo>
                    <a:pt x="13026" y="321279"/>
                  </a:lnTo>
                  <a:lnTo>
                    <a:pt x="19122" y="378667"/>
                  </a:lnTo>
                  <a:lnTo>
                    <a:pt x="20179" y="434682"/>
                  </a:lnTo>
                  <a:lnTo>
                    <a:pt x="20491" y="484554"/>
                  </a:lnTo>
                  <a:lnTo>
                    <a:pt x="20597" y="543327"/>
                  </a:lnTo>
                  <a:lnTo>
                    <a:pt x="20623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30051" y="1958300"/>
            <a:ext cx="244354" cy="379027"/>
            <a:chOff x="3230051" y="1958300"/>
            <a:chExt cx="244354" cy="379027"/>
          </a:xfrm>
        </p:grpSpPr>
        <p:sp>
          <p:nvSpPr>
            <p:cNvPr id="27" name="Freeform 26"/>
            <p:cNvSpPr/>
            <p:nvPr/>
          </p:nvSpPr>
          <p:spPr>
            <a:xfrm>
              <a:off x="3443469" y="1958300"/>
              <a:ext cx="9879" cy="379027"/>
            </a:xfrm>
            <a:custGeom>
              <a:avLst/>
              <a:gdLst/>
              <a:ahLst/>
              <a:cxnLst/>
              <a:rect l="0" t="0" r="0" b="0"/>
              <a:pathLst>
                <a:path w="9879" h="379027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37662"/>
                  </a:lnTo>
                  <a:lnTo>
                    <a:pt x="7740" y="189747"/>
                  </a:lnTo>
                  <a:lnTo>
                    <a:pt x="6125" y="242225"/>
                  </a:lnTo>
                  <a:lnTo>
                    <a:pt x="4477" y="291699"/>
                  </a:lnTo>
                  <a:lnTo>
                    <a:pt x="8811" y="350338"/>
                  </a:lnTo>
                  <a:lnTo>
                    <a:pt x="987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30051" y="1989886"/>
              <a:ext cx="244354" cy="244063"/>
            </a:xfrm>
            <a:custGeom>
              <a:avLst/>
              <a:gdLst/>
              <a:ahLst/>
              <a:cxnLst/>
              <a:rect l="0" t="0" r="0" b="0"/>
              <a:pathLst>
                <a:path w="244354" h="244063">
                  <a:moveTo>
                    <a:pt x="244353" y="136870"/>
                  </a:moveTo>
                  <a:lnTo>
                    <a:pt x="184412" y="155998"/>
                  </a:lnTo>
                  <a:lnTo>
                    <a:pt x="127745" y="186233"/>
                  </a:lnTo>
                  <a:lnTo>
                    <a:pt x="66469" y="217700"/>
                  </a:lnTo>
                  <a:lnTo>
                    <a:pt x="21782" y="244062"/>
                  </a:lnTo>
                  <a:lnTo>
                    <a:pt x="14084" y="243426"/>
                  </a:lnTo>
                  <a:lnTo>
                    <a:pt x="7782" y="239493"/>
                  </a:lnTo>
                  <a:lnTo>
                    <a:pt x="2411" y="233361"/>
                  </a:lnTo>
                  <a:lnTo>
                    <a:pt x="0" y="225764"/>
                  </a:lnTo>
                  <a:lnTo>
                    <a:pt x="441" y="207964"/>
                  </a:lnTo>
                  <a:lnTo>
                    <a:pt x="21752" y="154464"/>
                  </a:lnTo>
                  <a:lnTo>
                    <a:pt x="40604" y="94517"/>
                  </a:lnTo>
                  <a:lnTo>
                    <a:pt x="58323" y="33171"/>
                  </a:lnTo>
                  <a:lnTo>
                    <a:pt x="59118" y="17472"/>
                  </a:lnTo>
                  <a:lnTo>
                    <a:pt x="548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969243" y="2042528"/>
            <a:ext cx="136872" cy="136872"/>
            <a:chOff x="3969243" y="2042528"/>
            <a:chExt cx="136872" cy="136872"/>
          </a:xfrm>
        </p:grpSpPr>
        <p:sp>
          <p:nvSpPr>
            <p:cNvPr id="30" name="Freeform 29"/>
            <p:cNvSpPr/>
            <p:nvPr/>
          </p:nvSpPr>
          <p:spPr>
            <a:xfrm>
              <a:off x="4026825" y="2042528"/>
              <a:ext cx="5590" cy="136872"/>
            </a:xfrm>
            <a:custGeom>
              <a:avLst/>
              <a:gdLst/>
              <a:ahLst/>
              <a:cxnLst/>
              <a:rect l="0" t="0" r="0" b="0"/>
              <a:pathLst>
                <a:path w="5590" h="136872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2" y="91829"/>
                  </a:lnTo>
                  <a:lnTo>
                    <a:pt x="558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69243" y="2116227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4590" y="16789"/>
                  </a:lnTo>
                  <a:lnTo>
                    <a:pt x="2677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4590425" y="1800373"/>
            <a:ext cx="372566" cy="494840"/>
          </a:xfrm>
          <a:custGeom>
            <a:avLst/>
            <a:gdLst/>
            <a:ahLst/>
            <a:cxnLst/>
            <a:rect l="0" t="0" r="0" b="0"/>
            <a:pathLst>
              <a:path w="372566" h="494840">
                <a:moveTo>
                  <a:pt x="0" y="0"/>
                </a:moveTo>
                <a:lnTo>
                  <a:pt x="58616" y="14654"/>
                </a:lnTo>
                <a:lnTo>
                  <a:pt x="120026" y="19792"/>
                </a:lnTo>
                <a:lnTo>
                  <a:pt x="178430" y="23926"/>
                </a:lnTo>
                <a:lnTo>
                  <a:pt x="240616" y="30072"/>
                </a:lnTo>
                <a:lnTo>
                  <a:pt x="299649" y="22881"/>
                </a:lnTo>
                <a:lnTo>
                  <a:pt x="357221" y="6797"/>
                </a:lnTo>
                <a:lnTo>
                  <a:pt x="364489" y="9210"/>
                </a:lnTo>
                <a:lnTo>
                  <a:pt x="369335" y="15499"/>
                </a:lnTo>
                <a:lnTo>
                  <a:pt x="372565" y="24370"/>
                </a:lnTo>
                <a:lnTo>
                  <a:pt x="372379" y="33794"/>
                </a:lnTo>
                <a:lnTo>
                  <a:pt x="360938" y="63825"/>
                </a:lnTo>
                <a:lnTo>
                  <a:pt x="323688" y="126399"/>
                </a:lnTo>
                <a:lnTo>
                  <a:pt x="296797" y="184581"/>
                </a:lnTo>
                <a:lnTo>
                  <a:pt x="263013" y="244625"/>
                </a:lnTo>
                <a:lnTo>
                  <a:pt x="235097" y="298795"/>
                </a:lnTo>
                <a:lnTo>
                  <a:pt x="211488" y="357109"/>
                </a:lnTo>
                <a:lnTo>
                  <a:pt x="185907" y="410498"/>
                </a:lnTo>
                <a:lnTo>
                  <a:pt x="166011" y="449583"/>
                </a:lnTo>
                <a:lnTo>
                  <a:pt x="136870" y="49483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990300" y="2821637"/>
            <a:ext cx="379027" cy="484312"/>
            <a:chOff x="3990300" y="2821637"/>
            <a:chExt cx="379027" cy="484312"/>
          </a:xfrm>
        </p:grpSpPr>
        <p:sp>
          <p:nvSpPr>
            <p:cNvPr id="34" name="Freeform 33"/>
            <p:cNvSpPr/>
            <p:nvPr/>
          </p:nvSpPr>
          <p:spPr>
            <a:xfrm>
              <a:off x="3990300" y="2832165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10529" y="0"/>
                  </a:moveTo>
                  <a:lnTo>
                    <a:pt x="3293" y="28726"/>
                  </a:lnTo>
                  <a:lnTo>
                    <a:pt x="3770" y="88993"/>
                  </a:lnTo>
                  <a:lnTo>
                    <a:pt x="8526" y="133993"/>
                  </a:lnTo>
                  <a:lnTo>
                    <a:pt x="9935" y="191780"/>
                  </a:lnTo>
                  <a:lnTo>
                    <a:pt x="10353" y="253356"/>
                  </a:lnTo>
                  <a:lnTo>
                    <a:pt x="7357" y="306696"/>
                  </a:lnTo>
                  <a:lnTo>
                    <a:pt x="1453" y="367338"/>
                  </a:lnTo>
                  <a:lnTo>
                    <a:pt x="287" y="42372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48269" y="2821637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1992" y="58617"/>
                  </a:lnTo>
                  <a:lnTo>
                    <a:pt x="10818" y="121196"/>
                  </a:lnTo>
                  <a:lnTo>
                    <a:pt x="10614" y="173690"/>
                  </a:lnTo>
                  <a:lnTo>
                    <a:pt x="9384" y="233178"/>
                  </a:lnTo>
                  <a:lnTo>
                    <a:pt x="3301" y="295258"/>
                  </a:lnTo>
                  <a:lnTo>
                    <a:pt x="978" y="356935"/>
                  </a:lnTo>
                  <a:lnTo>
                    <a:pt x="289" y="411605"/>
                  </a:lnTo>
                  <a:lnTo>
                    <a:pt x="57" y="46323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38723" y="3666179"/>
            <a:ext cx="891085" cy="660542"/>
            <a:chOff x="3538723" y="3666179"/>
            <a:chExt cx="891085" cy="660542"/>
          </a:xfrm>
        </p:grpSpPr>
        <p:sp>
          <p:nvSpPr>
            <p:cNvPr id="37" name="Freeform 36"/>
            <p:cNvSpPr/>
            <p:nvPr/>
          </p:nvSpPr>
          <p:spPr>
            <a:xfrm>
              <a:off x="3706031" y="391660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4590" y="16788"/>
                  </a:lnTo>
                  <a:lnTo>
                    <a:pt x="26778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21886" y="3779730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3691"/>
                  </a:lnTo>
                  <a:lnTo>
                    <a:pt x="0" y="232008"/>
                  </a:lnTo>
                  <a:lnTo>
                    <a:pt x="0" y="28568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84565" y="3758673"/>
              <a:ext cx="16306" cy="379027"/>
            </a:xfrm>
            <a:custGeom>
              <a:avLst/>
              <a:gdLst/>
              <a:ahLst/>
              <a:cxnLst/>
              <a:rect l="0" t="0" r="0" b="0"/>
              <a:pathLst>
                <a:path w="16306" h="379027">
                  <a:moveTo>
                    <a:pt x="16305" y="0"/>
                  </a:moveTo>
                  <a:lnTo>
                    <a:pt x="16305" y="48931"/>
                  </a:lnTo>
                  <a:lnTo>
                    <a:pt x="16305" y="96776"/>
                  </a:lnTo>
                  <a:lnTo>
                    <a:pt x="16305" y="147998"/>
                  </a:lnTo>
                  <a:lnTo>
                    <a:pt x="16305" y="200219"/>
                  </a:lnTo>
                  <a:lnTo>
                    <a:pt x="13186" y="252737"/>
                  </a:lnTo>
                  <a:lnTo>
                    <a:pt x="7972" y="302223"/>
                  </a:lnTo>
                  <a:lnTo>
                    <a:pt x="0" y="363193"/>
                  </a:lnTo>
                  <a:lnTo>
                    <a:pt x="756" y="368471"/>
                  </a:lnTo>
                  <a:lnTo>
                    <a:pt x="577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38723" y="3666179"/>
              <a:ext cx="891085" cy="660542"/>
            </a:xfrm>
            <a:custGeom>
              <a:avLst/>
              <a:gdLst/>
              <a:ahLst/>
              <a:cxnLst/>
              <a:rect l="0" t="0" r="0" b="0"/>
              <a:pathLst>
                <a:path w="891085" h="660542">
                  <a:moveTo>
                    <a:pt x="441049" y="29323"/>
                  </a:moveTo>
                  <a:lnTo>
                    <a:pt x="392118" y="29323"/>
                  </a:lnTo>
                  <a:lnTo>
                    <a:pt x="338576" y="34912"/>
                  </a:lnTo>
                  <a:lnTo>
                    <a:pt x="283491" y="58987"/>
                  </a:lnTo>
                  <a:lnTo>
                    <a:pt x="229357" y="86608"/>
                  </a:lnTo>
                  <a:lnTo>
                    <a:pt x="174367" y="120720"/>
                  </a:lnTo>
                  <a:lnTo>
                    <a:pt x="114360" y="177351"/>
                  </a:lnTo>
                  <a:lnTo>
                    <a:pt x="65102" y="232567"/>
                  </a:lnTo>
                  <a:lnTo>
                    <a:pt x="40144" y="286149"/>
                  </a:lnTo>
                  <a:lnTo>
                    <a:pt x="16713" y="340624"/>
                  </a:lnTo>
                  <a:lnTo>
                    <a:pt x="4664" y="376584"/>
                  </a:lnTo>
                  <a:lnTo>
                    <a:pt x="0" y="433183"/>
                  </a:lnTo>
                  <a:lnTo>
                    <a:pt x="4668" y="489164"/>
                  </a:lnTo>
                  <a:lnTo>
                    <a:pt x="19162" y="523151"/>
                  </a:lnTo>
                  <a:lnTo>
                    <a:pt x="38275" y="549859"/>
                  </a:lnTo>
                  <a:lnTo>
                    <a:pt x="94297" y="594144"/>
                  </a:lnTo>
                  <a:lnTo>
                    <a:pt x="149461" y="626300"/>
                  </a:lnTo>
                  <a:lnTo>
                    <a:pt x="203037" y="642864"/>
                  </a:lnTo>
                  <a:lnTo>
                    <a:pt x="258680" y="650165"/>
                  </a:lnTo>
                  <a:lnTo>
                    <a:pt x="314732" y="658540"/>
                  </a:lnTo>
                  <a:lnTo>
                    <a:pt x="376453" y="660541"/>
                  </a:lnTo>
                  <a:lnTo>
                    <a:pt x="435394" y="659766"/>
                  </a:lnTo>
                  <a:lnTo>
                    <a:pt x="488285" y="652681"/>
                  </a:lnTo>
                  <a:lnTo>
                    <a:pt x="548775" y="645345"/>
                  </a:lnTo>
                  <a:lnTo>
                    <a:pt x="611559" y="629230"/>
                  </a:lnTo>
                  <a:lnTo>
                    <a:pt x="666062" y="609777"/>
                  </a:lnTo>
                  <a:lnTo>
                    <a:pt x="719549" y="583405"/>
                  </a:lnTo>
                  <a:lnTo>
                    <a:pt x="773879" y="543085"/>
                  </a:lnTo>
                  <a:lnTo>
                    <a:pt x="835184" y="481861"/>
                  </a:lnTo>
                  <a:lnTo>
                    <a:pt x="869276" y="421048"/>
                  </a:lnTo>
                  <a:lnTo>
                    <a:pt x="888642" y="365351"/>
                  </a:lnTo>
                  <a:lnTo>
                    <a:pt x="891084" y="325159"/>
                  </a:lnTo>
                  <a:lnTo>
                    <a:pt x="882021" y="262888"/>
                  </a:lnTo>
                  <a:lnTo>
                    <a:pt x="869235" y="222530"/>
                  </a:lnTo>
                  <a:lnTo>
                    <a:pt x="835994" y="166680"/>
                  </a:lnTo>
                  <a:lnTo>
                    <a:pt x="778679" y="111471"/>
                  </a:lnTo>
                  <a:lnTo>
                    <a:pt x="715897" y="68053"/>
                  </a:lnTo>
                  <a:lnTo>
                    <a:pt x="658553" y="39876"/>
                  </a:lnTo>
                  <a:lnTo>
                    <a:pt x="596836" y="17370"/>
                  </a:lnTo>
                  <a:lnTo>
                    <a:pt x="548169" y="5374"/>
                  </a:lnTo>
                  <a:lnTo>
                    <a:pt x="496705" y="0"/>
                  </a:lnTo>
                  <a:lnTo>
                    <a:pt x="438822" y="3997"/>
                  </a:lnTo>
                  <a:lnTo>
                    <a:pt x="382807" y="7001"/>
                  </a:lnTo>
                  <a:lnTo>
                    <a:pt x="335764" y="8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663709" y="275199"/>
            <a:ext cx="2200457" cy="458956"/>
            <a:chOff x="2663709" y="275199"/>
            <a:chExt cx="2200457" cy="458956"/>
          </a:xfrm>
        </p:grpSpPr>
        <p:sp>
          <p:nvSpPr>
            <p:cNvPr id="2" name="Freeform 1"/>
            <p:cNvSpPr/>
            <p:nvPr/>
          </p:nvSpPr>
          <p:spPr>
            <a:xfrm>
              <a:off x="2663709" y="463253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14428" y="275199"/>
              <a:ext cx="321813" cy="458956"/>
            </a:xfrm>
            <a:custGeom>
              <a:avLst/>
              <a:gdLst/>
              <a:ahLst/>
              <a:cxnLst/>
              <a:rect l="0" t="0" r="0" b="0"/>
              <a:pathLst>
                <a:path w="321813" h="458956">
                  <a:moveTo>
                    <a:pt x="223064" y="9070"/>
                  </a:moveTo>
                  <a:lnTo>
                    <a:pt x="174133" y="5950"/>
                  </a:lnTo>
                  <a:lnTo>
                    <a:pt x="115002" y="5"/>
                  </a:lnTo>
                  <a:lnTo>
                    <a:pt x="52196" y="0"/>
                  </a:lnTo>
                  <a:lnTo>
                    <a:pt x="26630" y="4259"/>
                  </a:lnTo>
                  <a:lnTo>
                    <a:pt x="17239" y="9372"/>
                  </a:lnTo>
                  <a:lnTo>
                    <a:pt x="3684" y="24412"/>
                  </a:lnTo>
                  <a:lnTo>
                    <a:pt x="0" y="45914"/>
                  </a:lnTo>
                  <a:lnTo>
                    <a:pt x="7166" y="97846"/>
                  </a:lnTo>
                  <a:lnTo>
                    <a:pt x="20126" y="158801"/>
                  </a:lnTo>
                  <a:lnTo>
                    <a:pt x="21091" y="172062"/>
                  </a:lnTo>
                  <a:lnTo>
                    <a:pt x="25244" y="179732"/>
                  </a:lnTo>
                  <a:lnTo>
                    <a:pt x="31523" y="183676"/>
                  </a:lnTo>
                  <a:lnTo>
                    <a:pt x="49027" y="184939"/>
                  </a:lnTo>
                  <a:lnTo>
                    <a:pt x="106284" y="173144"/>
                  </a:lnTo>
                  <a:lnTo>
                    <a:pt x="156409" y="169381"/>
                  </a:lnTo>
                  <a:lnTo>
                    <a:pt x="212077" y="181812"/>
                  </a:lnTo>
                  <a:lnTo>
                    <a:pt x="253389" y="196397"/>
                  </a:lnTo>
                  <a:lnTo>
                    <a:pt x="277802" y="215223"/>
                  </a:lnTo>
                  <a:lnTo>
                    <a:pt x="298684" y="242508"/>
                  </a:lnTo>
                  <a:lnTo>
                    <a:pt x="320659" y="293578"/>
                  </a:lnTo>
                  <a:lnTo>
                    <a:pt x="321812" y="314502"/>
                  </a:lnTo>
                  <a:lnTo>
                    <a:pt x="313019" y="356531"/>
                  </a:lnTo>
                  <a:lnTo>
                    <a:pt x="278486" y="410618"/>
                  </a:lnTo>
                  <a:lnTo>
                    <a:pt x="252354" y="435583"/>
                  </a:lnTo>
                  <a:lnTo>
                    <a:pt x="216794" y="452209"/>
                  </a:lnTo>
                  <a:lnTo>
                    <a:pt x="176623" y="458955"/>
                  </a:lnTo>
                  <a:lnTo>
                    <a:pt x="115476" y="449968"/>
                  </a:lnTo>
                  <a:lnTo>
                    <a:pt x="78102" y="437234"/>
                  </a:lnTo>
                  <a:lnTo>
                    <a:pt x="18947" y="401436"/>
                  </a:lnTo>
                  <a:lnTo>
                    <a:pt x="1965" y="388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11274" y="43166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95461" y="505367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10529"/>
                  </a:moveTo>
                  <a:lnTo>
                    <a:pt x="162482" y="10529"/>
                  </a:lnTo>
                  <a:lnTo>
                    <a:pt x="107138" y="3293"/>
                  </a:lnTo>
                  <a:lnTo>
                    <a:pt x="4421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06114" y="44219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6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21969" y="315854"/>
              <a:ext cx="10444" cy="336913"/>
            </a:xfrm>
            <a:custGeom>
              <a:avLst/>
              <a:gdLst/>
              <a:ahLst/>
              <a:cxnLst/>
              <a:rect l="0" t="0" r="0" b="0"/>
              <a:pathLst>
                <a:path w="10444" h="336913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0094" y="178053"/>
                  </a:lnTo>
                  <a:lnTo>
                    <a:pt x="10443" y="237769"/>
                  </a:lnTo>
                  <a:lnTo>
                    <a:pt x="7392" y="29150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43109" y="326383"/>
              <a:ext cx="21057" cy="368498"/>
            </a:xfrm>
            <a:custGeom>
              <a:avLst/>
              <a:gdLst/>
              <a:ahLst/>
              <a:cxnLst/>
              <a:rect l="0" t="0" r="0" b="0"/>
              <a:pathLst>
                <a:path w="21057" h="368498">
                  <a:moveTo>
                    <a:pt x="21056" y="0"/>
                  </a:moveTo>
                  <a:lnTo>
                    <a:pt x="11991" y="58617"/>
                  </a:lnTo>
                  <a:lnTo>
                    <a:pt x="3581" y="120026"/>
                  </a:lnTo>
                  <a:lnTo>
                    <a:pt x="707" y="181550"/>
                  </a:lnTo>
                  <a:lnTo>
                    <a:pt x="139" y="244092"/>
                  </a:lnTo>
                  <a:lnTo>
                    <a:pt x="27" y="301506"/>
                  </a:lnTo>
                  <a:lnTo>
                    <a:pt x="5" y="34854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87290" y="336911"/>
              <a:ext cx="224234" cy="187451"/>
            </a:xfrm>
            <a:custGeom>
              <a:avLst/>
              <a:gdLst/>
              <a:ahLst/>
              <a:cxnLst/>
              <a:rect l="0" t="0" r="0" b="0"/>
              <a:pathLst>
                <a:path w="224234" h="187451">
                  <a:moveTo>
                    <a:pt x="224233" y="147399"/>
                  </a:moveTo>
                  <a:lnTo>
                    <a:pt x="165616" y="152989"/>
                  </a:lnTo>
                  <a:lnTo>
                    <a:pt x="105377" y="165358"/>
                  </a:lnTo>
                  <a:lnTo>
                    <a:pt x="46234" y="182549"/>
                  </a:lnTo>
                  <a:lnTo>
                    <a:pt x="8366" y="187450"/>
                  </a:lnTo>
                  <a:lnTo>
                    <a:pt x="1943" y="184628"/>
                  </a:lnTo>
                  <a:lnTo>
                    <a:pt x="0" y="179238"/>
                  </a:lnTo>
                  <a:lnTo>
                    <a:pt x="4081" y="163889"/>
                  </a:lnTo>
                  <a:lnTo>
                    <a:pt x="32260" y="109623"/>
                  </a:lnTo>
                  <a:lnTo>
                    <a:pt x="54991" y="50095"/>
                  </a:lnTo>
                  <a:lnTo>
                    <a:pt x="663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951917" y="1379233"/>
            <a:ext cx="1996478" cy="470869"/>
            <a:chOff x="2951917" y="1379233"/>
            <a:chExt cx="1996478" cy="470869"/>
          </a:xfrm>
        </p:grpSpPr>
        <p:sp>
          <p:nvSpPr>
            <p:cNvPr id="11" name="Freeform 10"/>
            <p:cNvSpPr/>
            <p:nvPr/>
          </p:nvSpPr>
          <p:spPr>
            <a:xfrm>
              <a:off x="2951917" y="1379233"/>
              <a:ext cx="334061" cy="470869"/>
            </a:xfrm>
            <a:custGeom>
              <a:avLst/>
              <a:gdLst/>
              <a:ahLst/>
              <a:cxnLst/>
              <a:rect l="0" t="0" r="0" b="0"/>
              <a:pathLst>
                <a:path w="334061" h="470869">
                  <a:moveTo>
                    <a:pt x="269803" y="0"/>
                  </a:moveTo>
                  <a:lnTo>
                    <a:pt x="211186" y="0"/>
                  </a:lnTo>
                  <a:lnTo>
                    <a:pt x="149776" y="7235"/>
                  </a:lnTo>
                  <a:lnTo>
                    <a:pt x="91373" y="9878"/>
                  </a:lnTo>
                  <a:lnTo>
                    <a:pt x="34776" y="10400"/>
                  </a:lnTo>
                  <a:lnTo>
                    <a:pt x="24211" y="15122"/>
                  </a:lnTo>
                  <a:lnTo>
                    <a:pt x="9353" y="32847"/>
                  </a:lnTo>
                  <a:lnTo>
                    <a:pt x="0" y="69134"/>
                  </a:lnTo>
                  <a:lnTo>
                    <a:pt x="5245" y="130553"/>
                  </a:lnTo>
                  <a:lnTo>
                    <a:pt x="17546" y="185838"/>
                  </a:lnTo>
                  <a:lnTo>
                    <a:pt x="20913" y="197592"/>
                  </a:lnTo>
                  <a:lnTo>
                    <a:pt x="25498" y="201918"/>
                  </a:lnTo>
                  <a:lnTo>
                    <a:pt x="30894" y="201292"/>
                  </a:lnTo>
                  <a:lnTo>
                    <a:pt x="91625" y="166483"/>
                  </a:lnTo>
                  <a:lnTo>
                    <a:pt x="117054" y="149284"/>
                  </a:lnTo>
                  <a:lnTo>
                    <a:pt x="141473" y="145507"/>
                  </a:lnTo>
                  <a:lnTo>
                    <a:pt x="193631" y="152614"/>
                  </a:lnTo>
                  <a:lnTo>
                    <a:pt x="248420" y="180133"/>
                  </a:lnTo>
                  <a:lnTo>
                    <a:pt x="268488" y="195872"/>
                  </a:lnTo>
                  <a:lnTo>
                    <a:pt x="307772" y="257493"/>
                  </a:lnTo>
                  <a:lnTo>
                    <a:pt x="329276" y="293103"/>
                  </a:lnTo>
                  <a:lnTo>
                    <a:pt x="334060" y="324460"/>
                  </a:lnTo>
                  <a:lnTo>
                    <a:pt x="331117" y="358284"/>
                  </a:lnTo>
                  <a:lnTo>
                    <a:pt x="310164" y="408594"/>
                  </a:lnTo>
                  <a:lnTo>
                    <a:pt x="294760" y="429602"/>
                  </a:lnTo>
                  <a:lnTo>
                    <a:pt x="260950" y="453413"/>
                  </a:lnTo>
                  <a:lnTo>
                    <a:pt x="238962" y="463949"/>
                  </a:lnTo>
                  <a:lnTo>
                    <a:pt x="195674" y="470868"/>
                  </a:lnTo>
                  <a:lnTo>
                    <a:pt x="156982" y="467330"/>
                  </a:lnTo>
                  <a:lnTo>
                    <a:pt x="137382" y="458826"/>
                  </a:lnTo>
                  <a:lnTo>
                    <a:pt x="85995" y="423870"/>
                  </a:lnTo>
                  <a:lnTo>
                    <a:pt x="6976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85015" y="1505575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0" y="58617"/>
                  </a:lnTo>
                  <a:lnTo>
                    <a:pt x="3120" y="75964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42901" y="1568746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4" y="0"/>
                  </a:lnTo>
                  <a:lnTo>
                    <a:pt x="383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48368" y="1410818"/>
              <a:ext cx="10472" cy="273742"/>
            </a:xfrm>
            <a:custGeom>
              <a:avLst/>
              <a:gdLst/>
              <a:ahLst/>
              <a:cxnLst/>
              <a:rect l="0" t="0" r="0" b="0"/>
              <a:pathLst>
                <a:path w="10472" h="273742">
                  <a:moveTo>
                    <a:pt x="10471" y="0"/>
                  </a:moveTo>
                  <a:lnTo>
                    <a:pt x="3235" y="49263"/>
                  </a:lnTo>
                  <a:lnTo>
                    <a:pt x="918" y="99345"/>
                  </a:lnTo>
                  <a:lnTo>
                    <a:pt x="232" y="150058"/>
                  </a:lnTo>
                  <a:lnTo>
                    <a:pt x="0" y="209709"/>
                  </a:lnTo>
                  <a:lnTo>
                    <a:pt x="3079" y="246190"/>
                  </a:lnTo>
                  <a:lnTo>
                    <a:pt x="1047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85223" y="1379233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16931" y="55141"/>
                  </a:lnTo>
                  <a:lnTo>
                    <a:pt x="6836" y="103555"/>
                  </a:lnTo>
                  <a:lnTo>
                    <a:pt x="2025" y="160534"/>
                  </a:lnTo>
                  <a:lnTo>
                    <a:pt x="600" y="216282"/>
                  </a:lnTo>
                  <a:lnTo>
                    <a:pt x="118" y="27677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85223" y="1705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06189" y="1389761"/>
              <a:ext cx="242206" cy="238490"/>
            </a:xfrm>
            <a:custGeom>
              <a:avLst/>
              <a:gdLst/>
              <a:ahLst/>
              <a:cxnLst/>
              <a:rect l="0" t="0" r="0" b="0"/>
              <a:pathLst>
                <a:path w="242206" h="238490">
                  <a:moveTo>
                    <a:pt x="242205" y="168456"/>
                  </a:moveTo>
                  <a:lnTo>
                    <a:pt x="180112" y="174045"/>
                  </a:lnTo>
                  <a:lnTo>
                    <a:pt x="126533" y="192907"/>
                  </a:lnTo>
                  <a:lnTo>
                    <a:pt x="66352" y="223592"/>
                  </a:lnTo>
                  <a:lnTo>
                    <a:pt x="58289" y="229780"/>
                  </a:lnTo>
                  <a:lnTo>
                    <a:pt x="36852" y="236655"/>
                  </a:lnTo>
                  <a:lnTo>
                    <a:pt x="24585" y="238489"/>
                  </a:lnTo>
                  <a:lnTo>
                    <a:pt x="15236" y="236202"/>
                  </a:lnTo>
                  <a:lnTo>
                    <a:pt x="7834" y="231167"/>
                  </a:lnTo>
                  <a:lnTo>
                    <a:pt x="1730" y="224302"/>
                  </a:lnTo>
                  <a:lnTo>
                    <a:pt x="0" y="216215"/>
                  </a:lnTo>
                  <a:lnTo>
                    <a:pt x="17746" y="156329"/>
                  </a:lnTo>
                  <a:lnTo>
                    <a:pt x="31664" y="104276"/>
                  </a:lnTo>
                  <a:lnTo>
                    <a:pt x="48016" y="43368"/>
                  </a:lnTo>
                  <a:lnTo>
                    <a:pt x="526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00787" y="2236115"/>
            <a:ext cx="410613" cy="448652"/>
            <a:chOff x="3800787" y="2236115"/>
            <a:chExt cx="410613" cy="448652"/>
          </a:xfrm>
        </p:grpSpPr>
        <p:sp>
          <p:nvSpPr>
            <p:cNvPr id="19" name="Freeform 18"/>
            <p:cNvSpPr/>
            <p:nvPr/>
          </p:nvSpPr>
          <p:spPr>
            <a:xfrm>
              <a:off x="3800787" y="2253098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9878" y="169786"/>
                  </a:lnTo>
                  <a:lnTo>
                    <a:pt x="10336" y="228901"/>
                  </a:lnTo>
                  <a:lnTo>
                    <a:pt x="10471" y="280342"/>
                  </a:lnTo>
                  <a:lnTo>
                    <a:pt x="10517" y="339646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71959" y="2236115"/>
              <a:ext cx="239441" cy="448652"/>
            </a:xfrm>
            <a:custGeom>
              <a:avLst/>
              <a:gdLst/>
              <a:ahLst/>
              <a:cxnLst/>
              <a:rect l="0" t="0" r="0" b="0"/>
              <a:pathLst>
                <a:path w="239441" h="448652">
                  <a:moveTo>
                    <a:pt x="218383" y="59097"/>
                  </a:moveTo>
                  <a:lnTo>
                    <a:pt x="208807" y="35050"/>
                  </a:lnTo>
                  <a:lnTo>
                    <a:pt x="198139" y="20724"/>
                  </a:lnTo>
                  <a:lnTo>
                    <a:pt x="179360" y="9677"/>
                  </a:lnTo>
                  <a:lnTo>
                    <a:pt x="142479" y="0"/>
                  </a:lnTo>
                  <a:lnTo>
                    <a:pt x="105036" y="253"/>
                  </a:lnTo>
                  <a:lnTo>
                    <a:pt x="83778" y="6038"/>
                  </a:lnTo>
                  <a:lnTo>
                    <a:pt x="51068" y="28816"/>
                  </a:lnTo>
                  <a:lnTo>
                    <a:pt x="22076" y="61434"/>
                  </a:lnTo>
                  <a:lnTo>
                    <a:pt x="6450" y="91375"/>
                  </a:lnTo>
                  <a:lnTo>
                    <a:pt x="0" y="128062"/>
                  </a:lnTo>
                  <a:lnTo>
                    <a:pt x="3678" y="162979"/>
                  </a:lnTo>
                  <a:lnTo>
                    <a:pt x="12214" y="181696"/>
                  </a:lnTo>
                  <a:lnTo>
                    <a:pt x="17766" y="189963"/>
                  </a:lnTo>
                  <a:lnTo>
                    <a:pt x="33293" y="202267"/>
                  </a:lnTo>
                  <a:lnTo>
                    <a:pt x="53063" y="210466"/>
                  </a:lnTo>
                  <a:lnTo>
                    <a:pt x="89331" y="213911"/>
                  </a:lnTo>
                  <a:lnTo>
                    <a:pt x="111893" y="210572"/>
                  </a:lnTo>
                  <a:lnTo>
                    <a:pt x="130500" y="202068"/>
                  </a:lnTo>
                  <a:lnTo>
                    <a:pt x="161509" y="177545"/>
                  </a:lnTo>
                  <a:lnTo>
                    <a:pt x="188994" y="141766"/>
                  </a:lnTo>
                  <a:lnTo>
                    <a:pt x="216318" y="96066"/>
                  </a:lnTo>
                  <a:lnTo>
                    <a:pt x="219346" y="96611"/>
                  </a:lnTo>
                  <a:lnTo>
                    <a:pt x="225857" y="156406"/>
                  </a:lnTo>
                  <a:lnTo>
                    <a:pt x="231427" y="218915"/>
                  </a:lnTo>
                  <a:lnTo>
                    <a:pt x="233946" y="270227"/>
                  </a:lnTo>
                  <a:lnTo>
                    <a:pt x="230403" y="319356"/>
                  </a:lnTo>
                  <a:lnTo>
                    <a:pt x="234795" y="377878"/>
                  </a:lnTo>
                  <a:lnTo>
                    <a:pt x="238828" y="436096"/>
                  </a:lnTo>
                  <a:lnTo>
                    <a:pt x="239440" y="448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476706" y="2990093"/>
            <a:ext cx="1139015" cy="705092"/>
            <a:chOff x="3476706" y="2990093"/>
            <a:chExt cx="1139015" cy="705092"/>
          </a:xfrm>
        </p:grpSpPr>
        <p:sp>
          <p:nvSpPr>
            <p:cNvPr id="22" name="Freeform 21"/>
            <p:cNvSpPr/>
            <p:nvPr/>
          </p:nvSpPr>
          <p:spPr>
            <a:xfrm>
              <a:off x="3674445" y="331647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250" y="5589"/>
                  </a:lnTo>
                  <a:lnTo>
                    <a:pt x="16910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79772" y="324277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3119" y="212784"/>
                  </a:lnTo>
                  <a:lnTo>
                    <a:pt x="9065" y="267159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09538" y="3226765"/>
              <a:ext cx="217675" cy="352925"/>
            </a:xfrm>
            <a:custGeom>
              <a:avLst/>
              <a:gdLst/>
              <a:ahLst/>
              <a:cxnLst/>
              <a:rect l="0" t="0" r="0" b="0"/>
              <a:pathLst>
                <a:path w="217675" h="352925">
                  <a:moveTo>
                    <a:pt x="186088" y="110768"/>
                  </a:moveTo>
                  <a:lnTo>
                    <a:pt x="182969" y="68077"/>
                  </a:lnTo>
                  <a:lnTo>
                    <a:pt x="176513" y="48511"/>
                  </a:lnTo>
                  <a:lnTo>
                    <a:pt x="165845" y="32015"/>
                  </a:lnTo>
                  <a:lnTo>
                    <a:pt x="141096" y="9575"/>
                  </a:lnTo>
                  <a:lnTo>
                    <a:pt x="115399" y="1453"/>
                  </a:lnTo>
                  <a:lnTo>
                    <a:pt x="74286" y="0"/>
                  </a:lnTo>
                  <a:lnTo>
                    <a:pt x="51001" y="5386"/>
                  </a:lnTo>
                  <a:lnTo>
                    <a:pt x="28953" y="15578"/>
                  </a:lnTo>
                  <a:lnTo>
                    <a:pt x="13695" y="31027"/>
                  </a:lnTo>
                  <a:lnTo>
                    <a:pt x="4184" y="50761"/>
                  </a:lnTo>
                  <a:lnTo>
                    <a:pt x="0" y="88179"/>
                  </a:lnTo>
                  <a:lnTo>
                    <a:pt x="6819" y="127732"/>
                  </a:lnTo>
                  <a:lnTo>
                    <a:pt x="17116" y="151063"/>
                  </a:lnTo>
                  <a:lnTo>
                    <a:pt x="25477" y="158688"/>
                  </a:lnTo>
                  <a:lnTo>
                    <a:pt x="47245" y="167161"/>
                  </a:lnTo>
                  <a:lnTo>
                    <a:pt x="85808" y="171931"/>
                  </a:lnTo>
                  <a:lnTo>
                    <a:pt x="109934" y="166808"/>
                  </a:lnTo>
                  <a:lnTo>
                    <a:pt x="131185" y="155562"/>
                  </a:lnTo>
                  <a:lnTo>
                    <a:pt x="148429" y="138865"/>
                  </a:lnTo>
                  <a:lnTo>
                    <a:pt x="183818" y="84466"/>
                  </a:lnTo>
                  <a:lnTo>
                    <a:pt x="188084" y="83875"/>
                  </a:lnTo>
                  <a:lnTo>
                    <a:pt x="190928" y="88160"/>
                  </a:lnTo>
                  <a:lnTo>
                    <a:pt x="197038" y="142583"/>
                  </a:lnTo>
                  <a:lnTo>
                    <a:pt x="204802" y="203837"/>
                  </a:lnTo>
                  <a:lnTo>
                    <a:pt x="212272" y="255754"/>
                  </a:lnTo>
                  <a:lnTo>
                    <a:pt x="216963" y="318825"/>
                  </a:lnTo>
                  <a:lnTo>
                    <a:pt x="217674" y="3529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76706" y="2990093"/>
              <a:ext cx="1139015" cy="705092"/>
            </a:xfrm>
            <a:custGeom>
              <a:avLst/>
              <a:gdLst/>
              <a:ahLst/>
              <a:cxnLst/>
              <a:rect l="0" t="0" r="0" b="0"/>
              <a:pathLst>
                <a:path w="1139015" h="705092">
                  <a:moveTo>
                    <a:pt x="460952" y="63171"/>
                  </a:moveTo>
                  <a:lnTo>
                    <a:pt x="412021" y="63171"/>
                  </a:lnTo>
                  <a:lnTo>
                    <a:pt x="352891" y="63171"/>
                  </a:lnTo>
                  <a:lnTo>
                    <a:pt x="304672" y="68760"/>
                  </a:lnTo>
                  <a:lnTo>
                    <a:pt x="243211" y="82299"/>
                  </a:lnTo>
                  <a:lnTo>
                    <a:pt x="195485" y="100944"/>
                  </a:lnTo>
                  <a:lnTo>
                    <a:pt x="135658" y="148214"/>
                  </a:lnTo>
                  <a:lnTo>
                    <a:pt x="101075" y="183608"/>
                  </a:lnTo>
                  <a:lnTo>
                    <a:pt x="59000" y="241146"/>
                  </a:lnTo>
                  <a:lnTo>
                    <a:pt x="27961" y="292476"/>
                  </a:lnTo>
                  <a:lnTo>
                    <a:pt x="9352" y="347675"/>
                  </a:lnTo>
                  <a:lnTo>
                    <a:pt x="0" y="403638"/>
                  </a:lnTo>
                  <a:lnTo>
                    <a:pt x="6558" y="458584"/>
                  </a:lnTo>
                  <a:lnTo>
                    <a:pt x="22238" y="504445"/>
                  </a:lnTo>
                  <a:lnTo>
                    <a:pt x="47519" y="541710"/>
                  </a:lnTo>
                  <a:lnTo>
                    <a:pt x="84618" y="578837"/>
                  </a:lnTo>
                  <a:lnTo>
                    <a:pt x="143834" y="617179"/>
                  </a:lnTo>
                  <a:lnTo>
                    <a:pt x="200692" y="644368"/>
                  </a:lnTo>
                  <a:lnTo>
                    <a:pt x="260064" y="665146"/>
                  </a:lnTo>
                  <a:lnTo>
                    <a:pt x="310832" y="676842"/>
                  </a:lnTo>
                  <a:lnTo>
                    <a:pt x="362919" y="682127"/>
                  </a:lnTo>
                  <a:lnTo>
                    <a:pt x="418451" y="691148"/>
                  </a:lnTo>
                  <a:lnTo>
                    <a:pt x="466426" y="694945"/>
                  </a:lnTo>
                  <a:lnTo>
                    <a:pt x="517686" y="701789"/>
                  </a:lnTo>
                  <a:lnTo>
                    <a:pt x="571088" y="704336"/>
                  </a:lnTo>
                  <a:lnTo>
                    <a:pt x="629675" y="705091"/>
                  </a:lnTo>
                  <a:lnTo>
                    <a:pt x="685769" y="704145"/>
                  </a:lnTo>
                  <a:lnTo>
                    <a:pt x="745153" y="698146"/>
                  </a:lnTo>
                  <a:lnTo>
                    <a:pt x="800313" y="693508"/>
                  </a:lnTo>
                  <a:lnTo>
                    <a:pt x="852532" y="678356"/>
                  </a:lnTo>
                  <a:lnTo>
                    <a:pt x="912691" y="652276"/>
                  </a:lnTo>
                  <a:lnTo>
                    <a:pt x="969634" y="624594"/>
                  </a:lnTo>
                  <a:lnTo>
                    <a:pt x="1025421" y="589583"/>
                  </a:lnTo>
                  <a:lnTo>
                    <a:pt x="1079581" y="536028"/>
                  </a:lnTo>
                  <a:lnTo>
                    <a:pt x="1109705" y="489067"/>
                  </a:lnTo>
                  <a:lnTo>
                    <a:pt x="1129780" y="435900"/>
                  </a:lnTo>
                  <a:lnTo>
                    <a:pt x="1139014" y="400167"/>
                  </a:lnTo>
                  <a:lnTo>
                    <a:pt x="1135959" y="346764"/>
                  </a:lnTo>
                  <a:lnTo>
                    <a:pt x="1132962" y="320234"/>
                  </a:lnTo>
                  <a:lnTo>
                    <a:pt x="1105536" y="258200"/>
                  </a:lnTo>
                  <a:lnTo>
                    <a:pt x="1064483" y="195586"/>
                  </a:lnTo>
                  <a:lnTo>
                    <a:pt x="1002219" y="136479"/>
                  </a:lnTo>
                  <a:lnTo>
                    <a:pt x="939832" y="103085"/>
                  </a:lnTo>
                  <a:lnTo>
                    <a:pt x="888541" y="81106"/>
                  </a:lnTo>
                  <a:lnTo>
                    <a:pt x="825047" y="55839"/>
                  </a:lnTo>
                  <a:lnTo>
                    <a:pt x="766838" y="39236"/>
                  </a:lnTo>
                  <a:lnTo>
                    <a:pt x="713486" y="25861"/>
                  </a:lnTo>
                  <a:lnTo>
                    <a:pt x="664718" y="21310"/>
                  </a:lnTo>
                  <a:lnTo>
                    <a:pt x="608674" y="14243"/>
                  </a:lnTo>
                  <a:lnTo>
                    <a:pt x="549750" y="8143"/>
                  </a:lnTo>
                  <a:lnTo>
                    <a:pt x="487201" y="1608"/>
                  </a:lnTo>
                  <a:lnTo>
                    <a:pt x="428745" y="318"/>
                  </a:lnTo>
                  <a:lnTo>
                    <a:pt x="4083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147398" y="111252"/>
            <a:ext cx="8581881" cy="552044"/>
            <a:chOff x="147398" y="111252"/>
            <a:chExt cx="8581881" cy="552044"/>
          </a:xfrm>
        </p:grpSpPr>
        <p:sp>
          <p:nvSpPr>
            <p:cNvPr id="2" name="Freeform 1"/>
            <p:cNvSpPr/>
            <p:nvPr/>
          </p:nvSpPr>
          <p:spPr>
            <a:xfrm>
              <a:off x="320794" y="111252"/>
              <a:ext cx="237217" cy="457287"/>
            </a:xfrm>
            <a:custGeom>
              <a:avLst/>
              <a:gdLst/>
              <a:ahLst/>
              <a:cxnLst/>
              <a:rect l="0" t="0" r="0" b="0"/>
              <a:pathLst>
                <a:path w="237217" h="457287">
                  <a:moveTo>
                    <a:pt x="5589" y="457286"/>
                  </a:moveTo>
                  <a:lnTo>
                    <a:pt x="0" y="440519"/>
                  </a:lnTo>
                  <a:lnTo>
                    <a:pt x="3272" y="386601"/>
                  </a:lnTo>
                  <a:lnTo>
                    <a:pt x="6072" y="337946"/>
                  </a:lnTo>
                  <a:lnTo>
                    <a:pt x="13787" y="278992"/>
                  </a:lnTo>
                  <a:lnTo>
                    <a:pt x="21246" y="222286"/>
                  </a:lnTo>
                  <a:lnTo>
                    <a:pt x="26749" y="167195"/>
                  </a:lnTo>
                  <a:lnTo>
                    <a:pt x="41160" y="104877"/>
                  </a:lnTo>
                  <a:lnTo>
                    <a:pt x="58294" y="44287"/>
                  </a:lnTo>
                  <a:lnTo>
                    <a:pt x="66448" y="19878"/>
                  </a:lnTo>
                  <a:lnTo>
                    <a:pt x="77871" y="1230"/>
                  </a:lnTo>
                  <a:lnTo>
                    <a:pt x="84193" y="0"/>
                  </a:lnTo>
                  <a:lnTo>
                    <a:pt x="90747" y="3860"/>
                  </a:lnTo>
                  <a:lnTo>
                    <a:pt x="103098" y="19457"/>
                  </a:lnTo>
                  <a:lnTo>
                    <a:pt x="124350" y="73896"/>
                  </a:lnTo>
                  <a:lnTo>
                    <a:pt x="145505" y="133448"/>
                  </a:lnTo>
                  <a:lnTo>
                    <a:pt x="171137" y="187558"/>
                  </a:lnTo>
                  <a:lnTo>
                    <a:pt x="194257" y="248978"/>
                  </a:lnTo>
                  <a:lnTo>
                    <a:pt x="208973" y="303315"/>
                  </a:lnTo>
                  <a:lnTo>
                    <a:pt x="217079" y="356769"/>
                  </a:lnTo>
                  <a:lnTo>
                    <a:pt x="232545" y="395404"/>
                  </a:lnTo>
                  <a:lnTo>
                    <a:pt x="237216" y="425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" y="431668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4695" y="197034"/>
              <a:ext cx="185471" cy="363179"/>
            </a:xfrm>
            <a:custGeom>
              <a:avLst/>
              <a:gdLst/>
              <a:ahLst/>
              <a:cxnLst/>
              <a:rect l="0" t="0" r="0" b="0"/>
              <a:pathLst>
                <a:path w="185471" h="363179">
                  <a:moveTo>
                    <a:pt x="122299" y="255691"/>
                  </a:moveTo>
                  <a:lnTo>
                    <a:pt x="107645" y="211728"/>
                  </a:lnTo>
                  <a:lnTo>
                    <a:pt x="94729" y="197937"/>
                  </a:lnTo>
                  <a:lnTo>
                    <a:pt x="86372" y="192622"/>
                  </a:lnTo>
                  <a:lnTo>
                    <a:pt x="67727" y="189836"/>
                  </a:lnTo>
                  <a:lnTo>
                    <a:pt x="57842" y="190730"/>
                  </a:lnTo>
                  <a:lnTo>
                    <a:pt x="40619" y="197964"/>
                  </a:lnTo>
                  <a:lnTo>
                    <a:pt x="25166" y="210147"/>
                  </a:lnTo>
                  <a:lnTo>
                    <a:pt x="10499" y="227260"/>
                  </a:lnTo>
                  <a:lnTo>
                    <a:pt x="2420" y="249684"/>
                  </a:lnTo>
                  <a:lnTo>
                    <a:pt x="0" y="275248"/>
                  </a:lnTo>
                  <a:lnTo>
                    <a:pt x="6384" y="314778"/>
                  </a:lnTo>
                  <a:lnTo>
                    <a:pt x="16579" y="338104"/>
                  </a:lnTo>
                  <a:lnTo>
                    <a:pt x="32029" y="353930"/>
                  </a:lnTo>
                  <a:lnTo>
                    <a:pt x="41062" y="359788"/>
                  </a:lnTo>
                  <a:lnTo>
                    <a:pt x="60458" y="363178"/>
                  </a:lnTo>
                  <a:lnTo>
                    <a:pt x="70543" y="362444"/>
                  </a:lnTo>
                  <a:lnTo>
                    <a:pt x="87988" y="355389"/>
                  </a:lnTo>
                  <a:lnTo>
                    <a:pt x="103540" y="343285"/>
                  </a:lnTo>
                  <a:lnTo>
                    <a:pt x="124280" y="316740"/>
                  </a:lnTo>
                  <a:lnTo>
                    <a:pt x="146202" y="260351"/>
                  </a:lnTo>
                  <a:lnTo>
                    <a:pt x="153537" y="198856"/>
                  </a:lnTo>
                  <a:lnTo>
                    <a:pt x="161918" y="137316"/>
                  </a:lnTo>
                  <a:lnTo>
                    <a:pt x="163921" y="74771"/>
                  </a:lnTo>
                  <a:lnTo>
                    <a:pt x="157955" y="48940"/>
                  </a:lnTo>
                  <a:lnTo>
                    <a:pt x="140651" y="3761"/>
                  </a:lnTo>
                  <a:lnTo>
                    <a:pt x="135704" y="0"/>
                  </a:lnTo>
                  <a:lnTo>
                    <a:pt x="130066" y="1003"/>
                  </a:lnTo>
                  <a:lnTo>
                    <a:pt x="123967" y="5180"/>
                  </a:lnTo>
                  <a:lnTo>
                    <a:pt x="114072" y="19181"/>
                  </a:lnTo>
                  <a:lnTo>
                    <a:pt x="109796" y="27827"/>
                  </a:lnTo>
                  <a:lnTo>
                    <a:pt x="108163" y="49913"/>
                  </a:lnTo>
                  <a:lnTo>
                    <a:pt x="116647" y="102220"/>
                  </a:lnTo>
                  <a:lnTo>
                    <a:pt x="129588" y="164848"/>
                  </a:lnTo>
                  <a:lnTo>
                    <a:pt x="143410" y="223492"/>
                  </a:lnTo>
                  <a:lnTo>
                    <a:pt x="157405" y="274547"/>
                  </a:lnTo>
                  <a:lnTo>
                    <a:pt x="162081" y="282300"/>
                  </a:lnTo>
                  <a:lnTo>
                    <a:pt x="167538" y="287468"/>
                  </a:lnTo>
                  <a:lnTo>
                    <a:pt x="185470" y="297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6040" y="166134"/>
              <a:ext cx="153111" cy="361880"/>
            </a:xfrm>
            <a:custGeom>
              <a:avLst/>
              <a:gdLst/>
              <a:ahLst/>
              <a:cxnLst/>
              <a:rect l="0" t="0" r="0" b="0"/>
              <a:pathLst>
                <a:path w="153111" h="361880">
                  <a:moveTo>
                    <a:pt x="110996" y="276062"/>
                  </a:moveTo>
                  <a:lnTo>
                    <a:pt x="110996" y="253706"/>
                  </a:lnTo>
                  <a:lnTo>
                    <a:pt x="104757" y="236490"/>
                  </a:lnTo>
                  <a:lnTo>
                    <a:pt x="99817" y="228624"/>
                  </a:lnTo>
                  <a:lnTo>
                    <a:pt x="91845" y="224550"/>
                  </a:lnTo>
                  <a:lnTo>
                    <a:pt x="70509" y="223142"/>
                  </a:lnTo>
                  <a:lnTo>
                    <a:pt x="37778" y="234516"/>
                  </a:lnTo>
                  <a:lnTo>
                    <a:pt x="19573" y="252528"/>
                  </a:lnTo>
                  <a:lnTo>
                    <a:pt x="6023" y="276131"/>
                  </a:lnTo>
                  <a:lnTo>
                    <a:pt x="0" y="302219"/>
                  </a:lnTo>
                  <a:lnTo>
                    <a:pt x="2199" y="337625"/>
                  </a:lnTo>
                  <a:lnTo>
                    <a:pt x="6879" y="346350"/>
                  </a:lnTo>
                  <a:lnTo>
                    <a:pt x="21438" y="359164"/>
                  </a:lnTo>
                  <a:lnTo>
                    <a:pt x="30233" y="361879"/>
                  </a:lnTo>
                  <a:lnTo>
                    <a:pt x="49365" y="361776"/>
                  </a:lnTo>
                  <a:lnTo>
                    <a:pt x="66447" y="354712"/>
                  </a:lnTo>
                  <a:lnTo>
                    <a:pt x="81838" y="342603"/>
                  </a:lnTo>
                  <a:lnTo>
                    <a:pt x="102486" y="314885"/>
                  </a:lnTo>
                  <a:lnTo>
                    <a:pt x="124375" y="256190"/>
                  </a:lnTo>
                  <a:lnTo>
                    <a:pt x="131706" y="197484"/>
                  </a:lnTo>
                  <a:lnTo>
                    <a:pt x="140086" y="136495"/>
                  </a:lnTo>
                  <a:lnTo>
                    <a:pt x="138723" y="91990"/>
                  </a:lnTo>
                  <a:lnTo>
                    <a:pt x="127781" y="39921"/>
                  </a:lnTo>
                  <a:lnTo>
                    <a:pt x="112200" y="4103"/>
                  </a:lnTo>
                  <a:lnTo>
                    <a:pt x="107119" y="0"/>
                  </a:lnTo>
                  <a:lnTo>
                    <a:pt x="102562" y="774"/>
                  </a:lnTo>
                  <a:lnTo>
                    <a:pt x="98354" y="4799"/>
                  </a:lnTo>
                  <a:lnTo>
                    <a:pt x="93679" y="21750"/>
                  </a:lnTo>
                  <a:lnTo>
                    <a:pt x="91601" y="84212"/>
                  </a:lnTo>
                  <a:lnTo>
                    <a:pt x="101489" y="142543"/>
                  </a:lnTo>
                  <a:lnTo>
                    <a:pt x="109118" y="204455"/>
                  </a:lnTo>
                  <a:lnTo>
                    <a:pt x="122201" y="264423"/>
                  </a:lnTo>
                  <a:lnTo>
                    <a:pt x="130014" y="284927"/>
                  </a:lnTo>
                  <a:lnTo>
                    <a:pt x="153110" y="318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3378" y="431668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3119" y="42692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3378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47606" y="406659"/>
              <a:ext cx="172385" cy="119766"/>
            </a:xfrm>
            <a:custGeom>
              <a:avLst/>
              <a:gdLst/>
              <a:ahLst/>
              <a:cxnLst/>
              <a:rect l="0" t="0" r="0" b="0"/>
              <a:pathLst>
                <a:path w="172385" h="119766">
                  <a:moveTo>
                    <a:pt x="0" y="3952"/>
                  </a:moveTo>
                  <a:lnTo>
                    <a:pt x="17958" y="58997"/>
                  </a:lnTo>
                  <a:lnTo>
                    <a:pt x="24749" y="83788"/>
                  </a:lnTo>
                  <a:lnTo>
                    <a:pt x="28198" y="88762"/>
                  </a:lnTo>
                  <a:lnTo>
                    <a:pt x="31666" y="88568"/>
                  </a:lnTo>
                  <a:lnTo>
                    <a:pt x="35149" y="84929"/>
                  </a:lnTo>
                  <a:lnTo>
                    <a:pt x="47436" y="32799"/>
                  </a:lnTo>
                  <a:lnTo>
                    <a:pt x="52681" y="19674"/>
                  </a:lnTo>
                  <a:lnTo>
                    <a:pt x="60857" y="10923"/>
                  </a:lnTo>
                  <a:lnTo>
                    <a:pt x="82419" y="1201"/>
                  </a:lnTo>
                  <a:lnTo>
                    <a:pt x="104481" y="0"/>
                  </a:lnTo>
                  <a:lnTo>
                    <a:pt x="115277" y="1317"/>
                  </a:lnTo>
                  <a:lnTo>
                    <a:pt x="133513" y="12140"/>
                  </a:lnTo>
                  <a:lnTo>
                    <a:pt x="148246" y="28648"/>
                  </a:lnTo>
                  <a:lnTo>
                    <a:pt x="171152" y="78131"/>
                  </a:lnTo>
                  <a:lnTo>
                    <a:pt x="172384" y="95802"/>
                  </a:lnTo>
                  <a:lnTo>
                    <a:pt x="168456" y="119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63419" y="404696"/>
              <a:ext cx="256009" cy="258600"/>
            </a:xfrm>
            <a:custGeom>
              <a:avLst/>
              <a:gdLst/>
              <a:ahLst/>
              <a:cxnLst/>
              <a:rect l="0" t="0" r="0" b="0"/>
              <a:pathLst>
                <a:path w="256009" h="258600">
                  <a:moveTo>
                    <a:pt x="200042" y="79614"/>
                  </a:moveTo>
                  <a:lnTo>
                    <a:pt x="205631" y="62847"/>
                  </a:lnTo>
                  <a:lnTo>
                    <a:pt x="205255" y="45256"/>
                  </a:lnTo>
                  <a:lnTo>
                    <a:pt x="200019" y="26909"/>
                  </a:lnTo>
                  <a:lnTo>
                    <a:pt x="189893" y="10956"/>
                  </a:lnTo>
                  <a:lnTo>
                    <a:pt x="181578" y="5766"/>
                  </a:lnTo>
                  <a:lnTo>
                    <a:pt x="159860" y="0"/>
                  </a:lnTo>
                  <a:lnTo>
                    <a:pt x="149857" y="802"/>
                  </a:lnTo>
                  <a:lnTo>
                    <a:pt x="132504" y="7932"/>
                  </a:lnTo>
                  <a:lnTo>
                    <a:pt x="120112" y="22019"/>
                  </a:lnTo>
                  <a:lnTo>
                    <a:pt x="111875" y="41148"/>
                  </a:lnTo>
                  <a:lnTo>
                    <a:pt x="108408" y="77056"/>
                  </a:lnTo>
                  <a:lnTo>
                    <a:pt x="111742" y="99534"/>
                  </a:lnTo>
                  <a:lnTo>
                    <a:pt x="120243" y="118103"/>
                  </a:lnTo>
                  <a:lnTo>
                    <a:pt x="125786" y="126331"/>
                  </a:lnTo>
                  <a:lnTo>
                    <a:pt x="132990" y="130646"/>
                  </a:lnTo>
                  <a:lnTo>
                    <a:pt x="150354" y="132321"/>
                  </a:lnTo>
                  <a:lnTo>
                    <a:pt x="166650" y="126046"/>
                  </a:lnTo>
                  <a:lnTo>
                    <a:pt x="181691" y="114289"/>
                  </a:lnTo>
                  <a:lnTo>
                    <a:pt x="196175" y="97365"/>
                  </a:lnTo>
                  <a:lnTo>
                    <a:pt x="203313" y="93788"/>
                  </a:lnTo>
                  <a:lnTo>
                    <a:pt x="210412" y="93743"/>
                  </a:lnTo>
                  <a:lnTo>
                    <a:pt x="217484" y="96052"/>
                  </a:lnTo>
                  <a:lnTo>
                    <a:pt x="223368" y="102271"/>
                  </a:lnTo>
                  <a:lnTo>
                    <a:pt x="248758" y="163829"/>
                  </a:lnTo>
                  <a:lnTo>
                    <a:pt x="256008" y="184893"/>
                  </a:lnTo>
                  <a:lnTo>
                    <a:pt x="253772" y="205954"/>
                  </a:lnTo>
                  <a:lnTo>
                    <a:pt x="249900" y="216483"/>
                  </a:lnTo>
                  <a:lnTo>
                    <a:pt x="242639" y="224672"/>
                  </a:lnTo>
                  <a:lnTo>
                    <a:pt x="222093" y="236891"/>
                  </a:lnTo>
                  <a:lnTo>
                    <a:pt x="184219" y="244758"/>
                  </a:lnTo>
                  <a:lnTo>
                    <a:pt x="122263" y="247416"/>
                  </a:lnTo>
                  <a:lnTo>
                    <a:pt x="63752" y="251061"/>
                  </a:lnTo>
                  <a:lnTo>
                    <a:pt x="27468" y="256365"/>
                  </a:lnTo>
                  <a:lnTo>
                    <a:pt x="0" y="258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89844" y="168455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4939" y="16768"/>
                  </a:lnTo>
                  <a:lnTo>
                    <a:pt x="8984" y="78565"/>
                  </a:lnTo>
                  <a:lnTo>
                    <a:pt x="10071" y="127784"/>
                  </a:lnTo>
                  <a:lnTo>
                    <a:pt x="10393" y="179412"/>
                  </a:lnTo>
                  <a:lnTo>
                    <a:pt x="4913" y="238081"/>
                  </a:lnTo>
                  <a:lnTo>
                    <a:pt x="647" y="29947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21388" y="157927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304749" y="3120"/>
                  </a:lnTo>
                  <a:lnTo>
                    <a:pt x="251920" y="9065"/>
                  </a:lnTo>
                  <a:lnTo>
                    <a:pt x="202285" y="10095"/>
                  </a:lnTo>
                  <a:lnTo>
                    <a:pt x="150533" y="10400"/>
                  </a:lnTo>
                  <a:lnTo>
                    <a:pt x="89050" y="11673"/>
                  </a:lnTo>
                  <a:lnTo>
                    <a:pt x="34964" y="188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7955" y="357968"/>
              <a:ext cx="223324" cy="118574"/>
            </a:xfrm>
            <a:custGeom>
              <a:avLst/>
              <a:gdLst/>
              <a:ahLst/>
              <a:cxnLst/>
              <a:rect l="0" t="0" r="0" b="0"/>
              <a:pathLst>
                <a:path w="223324" h="118574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5611" y="73762"/>
                  </a:lnTo>
                  <a:lnTo>
                    <a:pt x="34592" y="111850"/>
                  </a:lnTo>
                  <a:lnTo>
                    <a:pt x="41302" y="114341"/>
                  </a:lnTo>
                  <a:lnTo>
                    <a:pt x="48115" y="113662"/>
                  </a:lnTo>
                  <a:lnTo>
                    <a:pt x="61924" y="106669"/>
                  </a:lnTo>
                  <a:lnTo>
                    <a:pt x="75860" y="95762"/>
                  </a:lnTo>
                  <a:lnTo>
                    <a:pt x="83614" y="76876"/>
                  </a:lnTo>
                  <a:lnTo>
                    <a:pt x="85681" y="65289"/>
                  </a:lnTo>
                  <a:lnTo>
                    <a:pt x="88230" y="62243"/>
                  </a:lnTo>
                  <a:lnTo>
                    <a:pt x="91098" y="64892"/>
                  </a:lnTo>
                  <a:lnTo>
                    <a:pt x="109697" y="97177"/>
                  </a:lnTo>
                  <a:lnTo>
                    <a:pt x="125559" y="110650"/>
                  </a:lnTo>
                  <a:lnTo>
                    <a:pt x="134702" y="115881"/>
                  </a:lnTo>
                  <a:lnTo>
                    <a:pt x="154219" y="118573"/>
                  </a:lnTo>
                  <a:lnTo>
                    <a:pt x="174592" y="114701"/>
                  </a:lnTo>
                  <a:lnTo>
                    <a:pt x="195345" y="105181"/>
                  </a:lnTo>
                  <a:lnTo>
                    <a:pt x="210028" y="90031"/>
                  </a:lnTo>
                  <a:lnTo>
                    <a:pt x="219283" y="70430"/>
                  </a:lnTo>
                  <a:lnTo>
                    <a:pt x="223323" y="35426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23960" y="389554"/>
              <a:ext cx="125729" cy="102224"/>
            </a:xfrm>
            <a:custGeom>
              <a:avLst/>
              <a:gdLst/>
              <a:ahLst/>
              <a:cxnLst/>
              <a:rect l="0" t="0" r="0" b="0"/>
              <a:pathLst>
                <a:path w="125729" h="102224">
                  <a:moveTo>
                    <a:pt x="76495" y="10528"/>
                  </a:moveTo>
                  <a:lnTo>
                    <a:pt x="59728" y="4939"/>
                  </a:lnTo>
                  <a:lnTo>
                    <a:pt x="42137" y="5315"/>
                  </a:lnTo>
                  <a:lnTo>
                    <a:pt x="32533" y="7053"/>
                  </a:lnTo>
                  <a:lnTo>
                    <a:pt x="24960" y="11721"/>
                  </a:lnTo>
                  <a:lnTo>
                    <a:pt x="13427" y="26266"/>
                  </a:lnTo>
                  <a:lnTo>
                    <a:pt x="357" y="54186"/>
                  </a:lnTo>
                  <a:lnTo>
                    <a:pt x="0" y="63030"/>
                  </a:lnTo>
                  <a:lnTo>
                    <a:pt x="5843" y="79096"/>
                  </a:lnTo>
                  <a:lnTo>
                    <a:pt x="19358" y="90916"/>
                  </a:lnTo>
                  <a:lnTo>
                    <a:pt x="38233" y="98899"/>
                  </a:lnTo>
                  <a:lnTo>
                    <a:pt x="73997" y="102223"/>
                  </a:lnTo>
                  <a:lnTo>
                    <a:pt x="96442" y="98855"/>
                  </a:lnTo>
                  <a:lnTo>
                    <a:pt x="105001" y="93979"/>
                  </a:lnTo>
                  <a:lnTo>
                    <a:pt x="117631" y="79203"/>
                  </a:lnTo>
                  <a:lnTo>
                    <a:pt x="124024" y="57818"/>
                  </a:lnTo>
                  <a:lnTo>
                    <a:pt x="125728" y="45564"/>
                  </a:lnTo>
                  <a:lnTo>
                    <a:pt x="123355" y="35056"/>
                  </a:lnTo>
                  <a:lnTo>
                    <a:pt x="111360" y="17140"/>
                  </a:lnTo>
                  <a:lnTo>
                    <a:pt x="100570" y="7618"/>
                  </a:lnTo>
                  <a:lnTo>
                    <a:pt x="870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40702" y="200041"/>
              <a:ext cx="7236" cy="284270"/>
            </a:xfrm>
            <a:custGeom>
              <a:avLst/>
              <a:gdLst/>
              <a:ahLst/>
              <a:cxnLst/>
              <a:rect l="0" t="0" r="0" b="0"/>
              <a:pathLst>
                <a:path w="7236" h="284270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6815"/>
                  </a:lnTo>
                  <a:lnTo>
                    <a:pt x="5802" y="195828"/>
                  </a:lnTo>
                  <a:lnTo>
                    <a:pt x="1970" y="249425"/>
                  </a:lnTo>
                  <a:lnTo>
                    <a:pt x="723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68953" y="157927"/>
              <a:ext cx="305327" cy="105286"/>
            </a:xfrm>
            <a:custGeom>
              <a:avLst/>
              <a:gdLst/>
              <a:ahLst/>
              <a:cxnLst/>
              <a:rect l="0" t="0" r="0" b="0"/>
              <a:pathLst>
                <a:path w="305327" h="105286">
                  <a:moveTo>
                    <a:pt x="305326" y="0"/>
                  </a:moveTo>
                  <a:lnTo>
                    <a:pt x="241899" y="28681"/>
                  </a:lnTo>
                  <a:lnTo>
                    <a:pt x="183890" y="54614"/>
                  </a:lnTo>
                  <a:lnTo>
                    <a:pt x="123868" y="73497"/>
                  </a:lnTo>
                  <a:lnTo>
                    <a:pt x="64232" y="91220"/>
                  </a:lnTo>
                  <a:lnTo>
                    <a:pt x="24386" y="1021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32124" y="463253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15124" y="14655"/>
                  </a:lnTo>
                  <a:lnTo>
                    <a:pt x="155408" y="31667"/>
                  </a:lnTo>
                  <a:lnTo>
                    <a:pt x="101278" y="45640"/>
                  </a:lnTo>
                  <a:lnTo>
                    <a:pt x="46695" y="5966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31861" y="373728"/>
              <a:ext cx="131932" cy="121112"/>
            </a:xfrm>
            <a:custGeom>
              <a:avLst/>
              <a:gdLst/>
              <a:ahLst/>
              <a:cxnLst/>
              <a:rect l="0" t="0" r="0" b="0"/>
              <a:pathLst>
                <a:path w="131932" h="121112">
                  <a:moveTo>
                    <a:pt x="5589" y="47411"/>
                  </a:moveTo>
                  <a:lnTo>
                    <a:pt x="5589" y="106028"/>
                  </a:lnTo>
                  <a:lnTo>
                    <a:pt x="4420" y="111056"/>
                  </a:lnTo>
                  <a:lnTo>
                    <a:pt x="2470" y="110898"/>
                  </a:lnTo>
                  <a:lnTo>
                    <a:pt x="0" y="107283"/>
                  </a:lnTo>
                  <a:lnTo>
                    <a:pt x="376" y="90789"/>
                  </a:lnTo>
                  <a:lnTo>
                    <a:pt x="14478" y="30983"/>
                  </a:lnTo>
                  <a:lnTo>
                    <a:pt x="25528" y="12424"/>
                  </a:lnTo>
                  <a:lnTo>
                    <a:pt x="34089" y="6539"/>
                  </a:lnTo>
                  <a:lnTo>
                    <a:pt x="56081" y="0"/>
                  </a:lnTo>
                  <a:lnTo>
                    <a:pt x="78333" y="3333"/>
                  </a:lnTo>
                  <a:lnTo>
                    <a:pt x="89180" y="7497"/>
                  </a:lnTo>
                  <a:lnTo>
                    <a:pt x="97581" y="14953"/>
                  </a:lnTo>
                  <a:lnTo>
                    <a:pt x="119471" y="57421"/>
                  </a:lnTo>
                  <a:lnTo>
                    <a:pt x="128239" y="89372"/>
                  </a:lnTo>
                  <a:lnTo>
                    <a:pt x="131931" y="121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79606" y="210569"/>
              <a:ext cx="9066" cy="273742"/>
            </a:xfrm>
            <a:custGeom>
              <a:avLst/>
              <a:gdLst/>
              <a:ahLst/>
              <a:cxnLst/>
              <a:rect l="0" t="0" r="0" b="0"/>
              <a:pathLst>
                <a:path w="9066" h="27374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56281"/>
                  </a:lnTo>
                  <a:lnTo>
                    <a:pt x="9065" y="207613"/>
                  </a:lnTo>
                  <a:lnTo>
                    <a:pt x="2003" y="26260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84849" y="31585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11453"/>
                  </a:lnTo>
                  <a:lnTo>
                    <a:pt x="92737" y="18212"/>
                  </a:lnTo>
                  <a:lnTo>
                    <a:pt x="29757" y="204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89366" y="331440"/>
              <a:ext cx="163206" cy="163400"/>
            </a:xfrm>
            <a:custGeom>
              <a:avLst/>
              <a:gdLst/>
              <a:ahLst/>
              <a:cxnLst/>
              <a:rect l="0" t="0" r="0" b="0"/>
              <a:pathLst>
                <a:path w="163206" h="163400">
                  <a:moveTo>
                    <a:pt x="16582" y="68642"/>
                  </a:moveTo>
                  <a:lnTo>
                    <a:pt x="54060" y="60309"/>
                  </a:lnTo>
                  <a:lnTo>
                    <a:pt x="105483" y="58548"/>
                  </a:lnTo>
                  <a:lnTo>
                    <a:pt x="141189" y="52653"/>
                  </a:lnTo>
                  <a:lnTo>
                    <a:pt x="149956" y="47454"/>
                  </a:lnTo>
                  <a:lnTo>
                    <a:pt x="162817" y="32319"/>
                  </a:lnTo>
                  <a:lnTo>
                    <a:pt x="163205" y="24540"/>
                  </a:lnTo>
                  <a:lnTo>
                    <a:pt x="159954" y="17014"/>
                  </a:lnTo>
                  <a:lnTo>
                    <a:pt x="154277" y="9657"/>
                  </a:lnTo>
                  <a:lnTo>
                    <a:pt x="132372" y="1482"/>
                  </a:lnTo>
                  <a:lnTo>
                    <a:pt x="90274" y="0"/>
                  </a:lnTo>
                  <a:lnTo>
                    <a:pt x="63372" y="5379"/>
                  </a:lnTo>
                  <a:lnTo>
                    <a:pt x="29665" y="21562"/>
                  </a:lnTo>
                  <a:lnTo>
                    <a:pt x="12258" y="34460"/>
                  </a:lnTo>
                  <a:lnTo>
                    <a:pt x="2962" y="54230"/>
                  </a:lnTo>
                  <a:lnTo>
                    <a:pt x="0" y="77445"/>
                  </a:lnTo>
                  <a:lnTo>
                    <a:pt x="2583" y="99461"/>
                  </a:lnTo>
                  <a:lnTo>
                    <a:pt x="13870" y="117824"/>
                  </a:lnTo>
                  <a:lnTo>
                    <a:pt x="44122" y="148677"/>
                  </a:lnTo>
                  <a:lnTo>
                    <a:pt x="64697" y="156856"/>
                  </a:lnTo>
                  <a:lnTo>
                    <a:pt x="99469" y="161460"/>
                  </a:lnTo>
                  <a:lnTo>
                    <a:pt x="132395" y="163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74404" y="352487"/>
              <a:ext cx="193397" cy="310809"/>
            </a:xfrm>
            <a:custGeom>
              <a:avLst/>
              <a:gdLst/>
              <a:ahLst/>
              <a:cxnLst/>
              <a:rect l="0" t="0" r="0" b="0"/>
              <a:pathLst>
                <a:path w="193397" h="310809">
                  <a:moveTo>
                    <a:pt x="136870" y="89709"/>
                  </a:moveTo>
                  <a:lnTo>
                    <a:pt x="145204" y="52231"/>
                  </a:lnTo>
                  <a:lnTo>
                    <a:pt x="145935" y="40158"/>
                  </a:lnTo>
                  <a:lnTo>
                    <a:pt x="142914" y="29769"/>
                  </a:lnTo>
                  <a:lnTo>
                    <a:pt x="130198" y="11986"/>
                  </a:lnTo>
                  <a:lnTo>
                    <a:pt x="109728" y="2523"/>
                  </a:lnTo>
                  <a:lnTo>
                    <a:pt x="97719" y="0"/>
                  </a:lnTo>
                  <a:lnTo>
                    <a:pt x="87372" y="657"/>
                  </a:lnTo>
                  <a:lnTo>
                    <a:pt x="69638" y="7627"/>
                  </a:lnTo>
                  <a:lnTo>
                    <a:pt x="46500" y="24704"/>
                  </a:lnTo>
                  <a:lnTo>
                    <a:pt x="30415" y="50172"/>
                  </a:lnTo>
                  <a:lnTo>
                    <a:pt x="23830" y="85533"/>
                  </a:lnTo>
                  <a:lnTo>
                    <a:pt x="26415" y="96284"/>
                  </a:lnTo>
                  <a:lnTo>
                    <a:pt x="38646" y="114468"/>
                  </a:lnTo>
                  <a:lnTo>
                    <a:pt x="47991" y="119084"/>
                  </a:lnTo>
                  <a:lnTo>
                    <a:pt x="70852" y="121092"/>
                  </a:lnTo>
                  <a:lnTo>
                    <a:pt x="104441" y="115646"/>
                  </a:lnTo>
                  <a:lnTo>
                    <a:pt x="131031" y="101034"/>
                  </a:lnTo>
                  <a:lnTo>
                    <a:pt x="153728" y="81886"/>
                  </a:lnTo>
                  <a:lnTo>
                    <a:pt x="159807" y="82154"/>
                  </a:lnTo>
                  <a:lnTo>
                    <a:pt x="165030" y="87012"/>
                  </a:lnTo>
                  <a:lnTo>
                    <a:pt x="169681" y="94930"/>
                  </a:lnTo>
                  <a:lnTo>
                    <a:pt x="180879" y="154492"/>
                  </a:lnTo>
                  <a:lnTo>
                    <a:pt x="193396" y="209351"/>
                  </a:lnTo>
                  <a:lnTo>
                    <a:pt x="192483" y="251241"/>
                  </a:lnTo>
                  <a:lnTo>
                    <a:pt x="184593" y="273025"/>
                  </a:lnTo>
                  <a:lnTo>
                    <a:pt x="179214" y="282110"/>
                  </a:lnTo>
                  <a:lnTo>
                    <a:pt x="169779" y="288166"/>
                  </a:lnTo>
                  <a:lnTo>
                    <a:pt x="128553" y="296690"/>
                  </a:lnTo>
                  <a:lnTo>
                    <a:pt x="79294" y="300386"/>
                  </a:lnTo>
                  <a:lnTo>
                    <a:pt x="22725" y="308403"/>
                  </a:lnTo>
                  <a:lnTo>
                    <a:pt x="0" y="310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24031" y="350884"/>
              <a:ext cx="128858" cy="143956"/>
            </a:xfrm>
            <a:custGeom>
              <a:avLst/>
              <a:gdLst/>
              <a:ahLst/>
              <a:cxnLst/>
              <a:rect l="0" t="0" r="0" b="0"/>
              <a:pathLst>
                <a:path w="128858" h="143956">
                  <a:moveTo>
                    <a:pt x="34642" y="59727"/>
                  </a:moveTo>
                  <a:lnTo>
                    <a:pt x="62198" y="66963"/>
                  </a:lnTo>
                  <a:lnTo>
                    <a:pt x="89783" y="68792"/>
                  </a:lnTo>
                  <a:lnTo>
                    <a:pt x="112182" y="63366"/>
                  </a:lnTo>
                  <a:lnTo>
                    <a:pt x="121430" y="58643"/>
                  </a:lnTo>
                  <a:lnTo>
                    <a:pt x="126426" y="50816"/>
                  </a:lnTo>
                  <a:lnTo>
                    <a:pt x="128857" y="29640"/>
                  </a:lnTo>
                  <a:lnTo>
                    <a:pt x="125528" y="20952"/>
                  </a:lnTo>
                  <a:lnTo>
                    <a:pt x="112471" y="8178"/>
                  </a:lnTo>
                  <a:lnTo>
                    <a:pt x="91849" y="1721"/>
                  </a:lnTo>
                  <a:lnTo>
                    <a:pt x="79799" y="0"/>
                  </a:lnTo>
                  <a:lnTo>
                    <a:pt x="57052" y="4326"/>
                  </a:lnTo>
                  <a:lnTo>
                    <a:pt x="27634" y="19915"/>
                  </a:lnTo>
                  <a:lnTo>
                    <a:pt x="12810" y="33844"/>
                  </a:lnTo>
                  <a:lnTo>
                    <a:pt x="2322" y="51733"/>
                  </a:lnTo>
                  <a:lnTo>
                    <a:pt x="0" y="71382"/>
                  </a:lnTo>
                  <a:lnTo>
                    <a:pt x="4038" y="91813"/>
                  </a:lnTo>
                  <a:lnTo>
                    <a:pt x="13631" y="112592"/>
                  </a:lnTo>
                  <a:lnTo>
                    <a:pt x="37776" y="138432"/>
                  </a:lnTo>
                  <a:lnTo>
                    <a:pt x="48429" y="142612"/>
                  </a:lnTo>
                  <a:lnTo>
                    <a:pt x="108342" y="143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23513" y="334458"/>
              <a:ext cx="119431" cy="143200"/>
            </a:xfrm>
            <a:custGeom>
              <a:avLst/>
              <a:gdLst/>
              <a:ahLst/>
              <a:cxnLst/>
              <a:rect l="0" t="0" r="0" b="0"/>
              <a:pathLst>
                <a:path w="119431" h="143200">
                  <a:moveTo>
                    <a:pt x="3616" y="65624"/>
                  </a:moveTo>
                  <a:lnTo>
                    <a:pt x="21574" y="119499"/>
                  </a:lnTo>
                  <a:lnTo>
                    <a:pt x="29474" y="143199"/>
                  </a:lnTo>
                  <a:lnTo>
                    <a:pt x="10275" y="85600"/>
                  </a:lnTo>
                  <a:lnTo>
                    <a:pt x="0" y="54776"/>
                  </a:lnTo>
                  <a:lnTo>
                    <a:pt x="2399" y="33897"/>
                  </a:lnTo>
                  <a:lnTo>
                    <a:pt x="6314" y="23415"/>
                  </a:lnTo>
                  <a:lnTo>
                    <a:pt x="13604" y="15258"/>
                  </a:lnTo>
                  <a:lnTo>
                    <a:pt x="34181" y="3075"/>
                  </a:lnTo>
                  <a:lnTo>
                    <a:pt x="55805" y="0"/>
                  </a:lnTo>
                  <a:lnTo>
                    <a:pt x="110031" y="10571"/>
                  </a:lnTo>
                  <a:lnTo>
                    <a:pt x="119430" y="12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16642" y="326383"/>
              <a:ext cx="176213" cy="168457"/>
            </a:xfrm>
            <a:custGeom>
              <a:avLst/>
              <a:gdLst/>
              <a:ahLst/>
              <a:cxnLst/>
              <a:rect l="0" t="0" r="0" b="0"/>
              <a:pathLst>
                <a:path w="176213" h="168457">
                  <a:moveTo>
                    <a:pt x="147399" y="0"/>
                  </a:moveTo>
                  <a:lnTo>
                    <a:pt x="104708" y="3119"/>
                  </a:lnTo>
                  <a:lnTo>
                    <a:pt x="85141" y="9575"/>
                  </a:lnTo>
                  <a:lnTo>
                    <a:pt x="68646" y="20243"/>
                  </a:lnTo>
                  <a:lnTo>
                    <a:pt x="56636" y="35903"/>
                  </a:lnTo>
                  <a:lnTo>
                    <a:pt x="51795" y="44992"/>
                  </a:lnTo>
                  <a:lnTo>
                    <a:pt x="50908" y="53392"/>
                  </a:lnTo>
                  <a:lnTo>
                    <a:pt x="56161" y="68963"/>
                  </a:lnTo>
                  <a:lnTo>
                    <a:pt x="69414" y="80563"/>
                  </a:lnTo>
                  <a:lnTo>
                    <a:pt x="123872" y="101293"/>
                  </a:lnTo>
                  <a:lnTo>
                    <a:pt x="156026" y="113331"/>
                  </a:lnTo>
                  <a:lnTo>
                    <a:pt x="173070" y="124849"/>
                  </a:lnTo>
                  <a:lnTo>
                    <a:pt x="176212" y="132365"/>
                  </a:lnTo>
                  <a:lnTo>
                    <a:pt x="175966" y="140886"/>
                  </a:lnTo>
                  <a:lnTo>
                    <a:pt x="173463" y="150076"/>
                  </a:lnTo>
                  <a:lnTo>
                    <a:pt x="165945" y="156203"/>
                  </a:lnTo>
                  <a:lnTo>
                    <a:pt x="141993" y="163010"/>
                  </a:lnTo>
                  <a:lnTo>
                    <a:pt x="86193" y="167380"/>
                  </a:lnTo>
                  <a:lnTo>
                    <a:pt x="29418" y="16824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8786" y="326383"/>
              <a:ext cx="255370" cy="161115"/>
            </a:xfrm>
            <a:custGeom>
              <a:avLst/>
              <a:gdLst/>
              <a:ahLst/>
              <a:cxnLst/>
              <a:rect l="0" t="0" r="0" b="0"/>
              <a:pathLst>
                <a:path w="255370" h="161115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998" y="110092"/>
                  </a:lnTo>
                  <a:lnTo>
                    <a:pt x="28913" y="142759"/>
                  </a:lnTo>
                  <a:lnTo>
                    <a:pt x="37848" y="146645"/>
                  </a:lnTo>
                  <a:lnTo>
                    <a:pt x="60254" y="147844"/>
                  </a:lnTo>
                  <a:lnTo>
                    <a:pt x="79571" y="141358"/>
                  </a:lnTo>
                  <a:lnTo>
                    <a:pt x="111036" y="118130"/>
                  </a:lnTo>
                  <a:lnTo>
                    <a:pt x="119298" y="98515"/>
                  </a:lnTo>
                  <a:lnTo>
                    <a:pt x="121501" y="86734"/>
                  </a:lnTo>
                  <a:lnTo>
                    <a:pt x="122970" y="83559"/>
                  </a:lnTo>
                  <a:lnTo>
                    <a:pt x="123949" y="86122"/>
                  </a:lnTo>
                  <a:lnTo>
                    <a:pt x="124602" y="92509"/>
                  </a:lnTo>
                  <a:lnTo>
                    <a:pt x="136699" y="118267"/>
                  </a:lnTo>
                  <a:lnTo>
                    <a:pt x="155102" y="142537"/>
                  </a:lnTo>
                  <a:lnTo>
                    <a:pt x="180961" y="158956"/>
                  </a:lnTo>
                  <a:lnTo>
                    <a:pt x="200679" y="161114"/>
                  </a:lnTo>
                  <a:lnTo>
                    <a:pt x="210850" y="160052"/>
                  </a:lnTo>
                  <a:lnTo>
                    <a:pt x="219971" y="154664"/>
                  </a:lnTo>
                  <a:lnTo>
                    <a:pt x="236344" y="136200"/>
                  </a:lnTo>
                  <a:lnTo>
                    <a:pt x="253126" y="99497"/>
                  </a:lnTo>
                  <a:lnTo>
                    <a:pt x="255369" y="75806"/>
                  </a:lnTo>
                  <a:lnTo>
                    <a:pt x="25225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87410" y="368497"/>
              <a:ext cx="8383" cy="94757"/>
            </a:xfrm>
            <a:custGeom>
              <a:avLst/>
              <a:gdLst/>
              <a:ahLst/>
              <a:cxnLst/>
              <a:rect l="0" t="0" r="0" b="0"/>
              <a:pathLst>
                <a:path w="8383" h="94757">
                  <a:moveTo>
                    <a:pt x="8382" y="0"/>
                  </a:moveTo>
                  <a:lnTo>
                    <a:pt x="49" y="37478"/>
                  </a:lnTo>
                  <a:lnTo>
                    <a:pt x="0" y="59941"/>
                  </a:lnTo>
                  <a:lnTo>
                    <a:pt x="8382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06321" y="263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65707" y="242155"/>
              <a:ext cx="19600" cy="242156"/>
            </a:xfrm>
            <a:custGeom>
              <a:avLst/>
              <a:gdLst/>
              <a:ahLst/>
              <a:cxnLst/>
              <a:rect l="0" t="0" r="0" b="0"/>
              <a:pathLst>
                <a:path w="19600" h="242156">
                  <a:moveTo>
                    <a:pt x="9070" y="0"/>
                  </a:moveTo>
                  <a:lnTo>
                    <a:pt x="5" y="58617"/>
                  </a:lnTo>
                  <a:lnTo>
                    <a:pt x="0" y="112791"/>
                  </a:lnTo>
                  <a:lnTo>
                    <a:pt x="6932" y="171672"/>
                  </a:lnTo>
                  <a:lnTo>
                    <a:pt x="11556" y="212693"/>
                  </a:lnTo>
                  <a:lnTo>
                    <a:pt x="19599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90549" y="347440"/>
              <a:ext cx="168457" cy="15550"/>
            </a:xfrm>
            <a:custGeom>
              <a:avLst/>
              <a:gdLst/>
              <a:ahLst/>
              <a:cxnLst/>
              <a:rect l="0" t="0" r="0" b="0"/>
              <a:pathLst>
                <a:path w="168457" h="15550">
                  <a:moveTo>
                    <a:pt x="168456" y="0"/>
                  </a:moveTo>
                  <a:lnTo>
                    <a:pt x="125764" y="3119"/>
                  </a:lnTo>
                  <a:lnTo>
                    <a:pt x="72935" y="9065"/>
                  </a:lnTo>
                  <a:lnTo>
                    <a:pt x="18054" y="1554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01119" y="210569"/>
              <a:ext cx="200886" cy="315856"/>
            </a:xfrm>
            <a:custGeom>
              <a:avLst/>
              <a:gdLst/>
              <a:ahLst/>
              <a:cxnLst/>
              <a:rect l="0" t="0" r="0" b="0"/>
              <a:pathLst>
                <a:path w="200886" h="315856">
                  <a:moveTo>
                    <a:pt x="0" y="0"/>
                  </a:moveTo>
                  <a:lnTo>
                    <a:pt x="3120" y="48931"/>
                  </a:lnTo>
                  <a:lnTo>
                    <a:pt x="14654" y="108062"/>
                  </a:lnTo>
                  <a:lnTo>
                    <a:pt x="31667" y="170555"/>
                  </a:lnTo>
                  <a:lnTo>
                    <a:pt x="45640" y="225023"/>
                  </a:lnTo>
                  <a:lnTo>
                    <a:pt x="51259" y="271484"/>
                  </a:lnTo>
                  <a:lnTo>
                    <a:pt x="51720" y="269897"/>
                  </a:lnTo>
                  <a:lnTo>
                    <a:pt x="58050" y="239317"/>
                  </a:lnTo>
                  <a:lnTo>
                    <a:pt x="72832" y="209729"/>
                  </a:lnTo>
                  <a:lnTo>
                    <a:pt x="81310" y="202991"/>
                  </a:lnTo>
                  <a:lnTo>
                    <a:pt x="103208" y="195503"/>
                  </a:lnTo>
                  <a:lnTo>
                    <a:pt x="136255" y="196877"/>
                  </a:lnTo>
                  <a:lnTo>
                    <a:pt x="154534" y="207994"/>
                  </a:lnTo>
                  <a:lnTo>
                    <a:pt x="169287" y="224633"/>
                  </a:lnTo>
                  <a:lnTo>
                    <a:pt x="200885" y="283410"/>
                  </a:lnTo>
                  <a:lnTo>
                    <a:pt x="20004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87519" y="200361"/>
              <a:ext cx="277820" cy="273422"/>
            </a:xfrm>
            <a:custGeom>
              <a:avLst/>
              <a:gdLst/>
              <a:ahLst/>
              <a:cxnLst/>
              <a:rect l="0" t="0" r="0" b="0"/>
              <a:pathLst>
                <a:path w="277820" h="273422">
                  <a:moveTo>
                    <a:pt x="71610" y="273421"/>
                  </a:moveTo>
                  <a:lnTo>
                    <a:pt x="46416" y="212310"/>
                  </a:lnTo>
                  <a:lnTo>
                    <a:pt x="26366" y="152290"/>
                  </a:lnTo>
                  <a:lnTo>
                    <a:pt x="12024" y="98759"/>
                  </a:lnTo>
                  <a:lnTo>
                    <a:pt x="0" y="36774"/>
                  </a:lnTo>
                  <a:lnTo>
                    <a:pt x="5079" y="15776"/>
                  </a:lnTo>
                  <a:lnTo>
                    <a:pt x="9709" y="6901"/>
                  </a:lnTo>
                  <a:lnTo>
                    <a:pt x="16304" y="2155"/>
                  </a:lnTo>
                  <a:lnTo>
                    <a:pt x="24211" y="160"/>
                  </a:lnTo>
                  <a:lnTo>
                    <a:pt x="32992" y="0"/>
                  </a:lnTo>
                  <a:lnTo>
                    <a:pt x="90933" y="19508"/>
                  </a:lnTo>
                  <a:lnTo>
                    <a:pt x="152317" y="46528"/>
                  </a:lnTo>
                  <a:lnTo>
                    <a:pt x="208017" y="80560"/>
                  </a:lnTo>
                  <a:lnTo>
                    <a:pt x="266022" y="122527"/>
                  </a:lnTo>
                  <a:lnTo>
                    <a:pt x="274999" y="142796"/>
                  </a:lnTo>
                  <a:lnTo>
                    <a:pt x="277819" y="166232"/>
                  </a:lnTo>
                  <a:lnTo>
                    <a:pt x="275172" y="188347"/>
                  </a:lnTo>
                  <a:lnTo>
                    <a:pt x="266978" y="206754"/>
                  </a:lnTo>
                  <a:lnTo>
                    <a:pt x="254366" y="222734"/>
                  </a:lnTo>
                  <a:lnTo>
                    <a:pt x="237064" y="237635"/>
                  </a:lnTo>
                  <a:lnTo>
                    <a:pt x="211436" y="245818"/>
                  </a:lnTo>
                  <a:lnTo>
                    <a:pt x="152913" y="251071"/>
                  </a:lnTo>
                  <a:lnTo>
                    <a:pt x="94694" y="243860"/>
                  </a:lnTo>
                  <a:lnTo>
                    <a:pt x="82139" y="241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53927" y="38955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64456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86116" y="225884"/>
              <a:ext cx="131025" cy="247899"/>
            </a:xfrm>
            <a:custGeom>
              <a:avLst/>
              <a:gdLst/>
              <a:ahLst/>
              <a:cxnLst/>
              <a:rect l="0" t="0" r="0" b="0"/>
              <a:pathLst>
                <a:path w="131025" h="247899">
                  <a:moveTo>
                    <a:pt x="57324" y="247898"/>
                  </a:moveTo>
                  <a:lnTo>
                    <a:pt x="39366" y="194023"/>
                  </a:lnTo>
                  <a:lnTo>
                    <a:pt x="22175" y="136861"/>
                  </a:lnTo>
                  <a:lnTo>
                    <a:pt x="4675" y="80071"/>
                  </a:lnTo>
                  <a:lnTo>
                    <a:pt x="0" y="58665"/>
                  </a:lnTo>
                  <a:lnTo>
                    <a:pt x="1821" y="37452"/>
                  </a:lnTo>
                  <a:lnTo>
                    <a:pt x="9650" y="19446"/>
                  </a:lnTo>
                  <a:lnTo>
                    <a:pt x="15013" y="11368"/>
                  </a:lnTo>
                  <a:lnTo>
                    <a:pt x="23267" y="5984"/>
                  </a:lnTo>
                  <a:lnTo>
                    <a:pt x="44917" y="0"/>
                  </a:lnTo>
                  <a:lnTo>
                    <a:pt x="77825" y="2221"/>
                  </a:lnTo>
                  <a:lnTo>
                    <a:pt x="131024" y="16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48684" y="34744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0631" y="11178"/>
                  </a:lnTo>
                  <a:lnTo>
                    <a:pt x="97847" y="18130"/>
                  </a:lnTo>
                  <a:lnTo>
                    <a:pt x="46017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17482" y="225702"/>
              <a:ext cx="131286" cy="279666"/>
            </a:xfrm>
            <a:custGeom>
              <a:avLst/>
              <a:gdLst/>
              <a:ahLst/>
              <a:cxnLst/>
              <a:rect l="0" t="0" r="0" b="0"/>
              <a:pathLst>
                <a:path w="131286" h="279666">
                  <a:moveTo>
                    <a:pt x="47056" y="279665"/>
                  </a:moveTo>
                  <a:lnTo>
                    <a:pt x="29099" y="218555"/>
                  </a:lnTo>
                  <a:lnTo>
                    <a:pt x="15389" y="168548"/>
                  </a:lnTo>
                  <a:lnTo>
                    <a:pt x="7006" y="108628"/>
                  </a:lnTo>
                  <a:lnTo>
                    <a:pt x="0" y="45965"/>
                  </a:lnTo>
                  <a:lnTo>
                    <a:pt x="1648" y="32618"/>
                  </a:lnTo>
                  <a:lnTo>
                    <a:pt x="6256" y="22551"/>
                  </a:lnTo>
                  <a:lnTo>
                    <a:pt x="20734" y="8245"/>
                  </a:lnTo>
                  <a:lnTo>
                    <a:pt x="29508" y="5132"/>
                  </a:lnTo>
                  <a:lnTo>
                    <a:pt x="84694" y="0"/>
                  </a:lnTo>
                  <a:lnTo>
                    <a:pt x="105118" y="562"/>
                  </a:lnTo>
                  <a:lnTo>
                    <a:pt x="131285" y="5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59253" y="38955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94179" y="7409"/>
                  </a:lnTo>
                  <a:lnTo>
                    <a:pt x="35973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23561" y="351808"/>
              <a:ext cx="130492" cy="143032"/>
            </a:xfrm>
            <a:custGeom>
              <a:avLst/>
              <a:gdLst/>
              <a:ahLst/>
              <a:cxnLst/>
              <a:rect l="0" t="0" r="0" b="0"/>
              <a:pathLst>
                <a:path w="130492" h="143032">
                  <a:moveTo>
                    <a:pt x="4149" y="69331"/>
                  </a:moveTo>
                  <a:lnTo>
                    <a:pt x="41627" y="60998"/>
                  </a:lnTo>
                  <a:lnTo>
                    <a:pt x="93050" y="53647"/>
                  </a:lnTo>
                  <a:lnTo>
                    <a:pt x="103191" y="48347"/>
                  </a:lnTo>
                  <a:lnTo>
                    <a:pt x="117578" y="33099"/>
                  </a:lnTo>
                  <a:lnTo>
                    <a:pt x="119542" y="25289"/>
                  </a:lnTo>
                  <a:lnTo>
                    <a:pt x="118512" y="17743"/>
                  </a:lnTo>
                  <a:lnTo>
                    <a:pt x="115486" y="10373"/>
                  </a:lnTo>
                  <a:lnTo>
                    <a:pt x="107620" y="5459"/>
                  </a:lnTo>
                  <a:lnTo>
                    <a:pt x="83281" y="0"/>
                  </a:lnTo>
                  <a:lnTo>
                    <a:pt x="47872" y="2515"/>
                  </a:lnTo>
                  <a:lnTo>
                    <a:pt x="15154" y="16259"/>
                  </a:lnTo>
                  <a:lnTo>
                    <a:pt x="7976" y="24591"/>
                  </a:lnTo>
                  <a:lnTo>
                    <a:pt x="0" y="46327"/>
                  </a:lnTo>
                  <a:lnTo>
                    <a:pt x="2695" y="68466"/>
                  </a:lnTo>
                  <a:lnTo>
                    <a:pt x="17366" y="97541"/>
                  </a:lnTo>
                  <a:lnTo>
                    <a:pt x="39650" y="120974"/>
                  </a:lnTo>
                  <a:lnTo>
                    <a:pt x="48873" y="128326"/>
                  </a:lnTo>
                  <a:lnTo>
                    <a:pt x="71599" y="136495"/>
                  </a:lnTo>
                  <a:lnTo>
                    <a:pt x="130491" y="143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15035" y="336911"/>
              <a:ext cx="65360" cy="130110"/>
            </a:xfrm>
            <a:custGeom>
              <a:avLst/>
              <a:gdLst/>
              <a:ahLst/>
              <a:cxnLst/>
              <a:rect l="0" t="0" r="0" b="0"/>
              <a:pathLst>
                <a:path w="65360" h="130110">
                  <a:moveTo>
                    <a:pt x="33774" y="73700"/>
                  </a:moveTo>
                  <a:lnTo>
                    <a:pt x="48428" y="126728"/>
                  </a:lnTo>
                  <a:lnTo>
                    <a:pt x="47053" y="130109"/>
                  </a:lnTo>
                  <a:lnTo>
                    <a:pt x="42627" y="128853"/>
                  </a:lnTo>
                  <a:lnTo>
                    <a:pt x="36166" y="124507"/>
                  </a:lnTo>
                  <a:lnTo>
                    <a:pt x="15895" y="96033"/>
                  </a:lnTo>
                  <a:lnTo>
                    <a:pt x="660" y="63549"/>
                  </a:lnTo>
                  <a:lnTo>
                    <a:pt x="0" y="52895"/>
                  </a:lnTo>
                  <a:lnTo>
                    <a:pt x="5505" y="31698"/>
                  </a:lnTo>
                  <a:lnTo>
                    <a:pt x="18871" y="16818"/>
                  </a:lnTo>
                  <a:lnTo>
                    <a:pt x="35339" y="7475"/>
                  </a:lnTo>
                  <a:lnTo>
                    <a:pt x="653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72847" y="343953"/>
              <a:ext cx="114950" cy="150887"/>
            </a:xfrm>
            <a:custGeom>
              <a:avLst/>
              <a:gdLst/>
              <a:ahLst/>
              <a:cxnLst/>
              <a:rect l="0" t="0" r="0" b="0"/>
              <a:pathLst>
                <a:path w="114950" h="150887">
                  <a:moveTo>
                    <a:pt x="33888" y="45601"/>
                  </a:moveTo>
                  <a:lnTo>
                    <a:pt x="50656" y="51190"/>
                  </a:lnTo>
                  <a:lnTo>
                    <a:pt x="83440" y="49077"/>
                  </a:lnTo>
                  <a:lnTo>
                    <a:pt x="103095" y="40907"/>
                  </a:lnTo>
                  <a:lnTo>
                    <a:pt x="111612" y="35452"/>
                  </a:lnTo>
                  <a:lnTo>
                    <a:pt x="114949" y="29477"/>
                  </a:lnTo>
                  <a:lnTo>
                    <a:pt x="114835" y="23153"/>
                  </a:lnTo>
                  <a:lnTo>
                    <a:pt x="112420" y="16598"/>
                  </a:lnTo>
                  <a:lnTo>
                    <a:pt x="100377" y="6194"/>
                  </a:lnTo>
                  <a:lnTo>
                    <a:pt x="92252" y="1782"/>
                  </a:lnTo>
                  <a:lnTo>
                    <a:pt x="70746" y="0"/>
                  </a:lnTo>
                  <a:lnTo>
                    <a:pt x="46760" y="4277"/>
                  </a:lnTo>
                  <a:lnTo>
                    <a:pt x="24401" y="13976"/>
                  </a:lnTo>
                  <a:lnTo>
                    <a:pt x="9006" y="29206"/>
                  </a:lnTo>
                  <a:lnTo>
                    <a:pt x="3262" y="38180"/>
                  </a:lnTo>
                  <a:lnTo>
                    <a:pt x="0" y="60630"/>
                  </a:lnTo>
                  <a:lnTo>
                    <a:pt x="3619" y="85036"/>
                  </a:lnTo>
                  <a:lnTo>
                    <a:pt x="13026" y="107581"/>
                  </a:lnTo>
                  <a:lnTo>
                    <a:pt x="28125" y="123061"/>
                  </a:lnTo>
                  <a:lnTo>
                    <a:pt x="76002" y="150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33077" y="359607"/>
              <a:ext cx="115815" cy="135233"/>
            </a:xfrm>
            <a:custGeom>
              <a:avLst/>
              <a:gdLst/>
              <a:ahLst/>
              <a:cxnLst/>
              <a:rect l="0" t="0" r="0" b="0"/>
              <a:pathLst>
                <a:path w="115815" h="135233">
                  <a:moveTo>
                    <a:pt x="0" y="51004"/>
                  </a:moveTo>
                  <a:lnTo>
                    <a:pt x="15619" y="107413"/>
                  </a:lnTo>
                  <a:lnTo>
                    <a:pt x="3895" y="68449"/>
                  </a:lnTo>
                  <a:lnTo>
                    <a:pt x="1731" y="44329"/>
                  </a:lnTo>
                  <a:lnTo>
                    <a:pt x="7009" y="21131"/>
                  </a:lnTo>
                  <a:lnTo>
                    <a:pt x="11692" y="10032"/>
                  </a:lnTo>
                  <a:lnTo>
                    <a:pt x="19493" y="3802"/>
                  </a:lnTo>
                  <a:lnTo>
                    <a:pt x="40640" y="0"/>
                  </a:lnTo>
                  <a:lnTo>
                    <a:pt x="59397" y="5329"/>
                  </a:lnTo>
                  <a:lnTo>
                    <a:pt x="67674" y="10025"/>
                  </a:lnTo>
                  <a:lnTo>
                    <a:pt x="79991" y="24602"/>
                  </a:lnTo>
                  <a:lnTo>
                    <a:pt x="104913" y="83045"/>
                  </a:lnTo>
                  <a:lnTo>
                    <a:pt x="115814" y="135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01534" y="17898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9263"/>
                  </a:lnTo>
                  <a:lnTo>
                    <a:pt x="1169" y="99344"/>
                  </a:lnTo>
                  <a:lnTo>
                    <a:pt x="7235" y="151228"/>
                  </a:lnTo>
                  <a:lnTo>
                    <a:pt x="9552" y="203646"/>
                  </a:lnTo>
                  <a:lnTo>
                    <a:pt x="13455" y="26440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91005" y="29479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9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11698" y="168455"/>
              <a:ext cx="264746" cy="325096"/>
            </a:xfrm>
            <a:custGeom>
              <a:avLst/>
              <a:gdLst/>
              <a:ahLst/>
              <a:cxnLst/>
              <a:rect l="0" t="0" r="0" b="0"/>
              <a:pathLst>
                <a:path w="264746" h="325096">
                  <a:moveTo>
                    <a:pt x="200488" y="0"/>
                  </a:moveTo>
                  <a:lnTo>
                    <a:pt x="151558" y="0"/>
                  </a:lnTo>
                  <a:lnTo>
                    <a:pt x="122589" y="2340"/>
                  </a:lnTo>
                  <a:lnTo>
                    <a:pt x="72277" y="19787"/>
                  </a:lnTo>
                  <a:lnTo>
                    <a:pt x="47579" y="28681"/>
                  </a:lnTo>
                  <a:lnTo>
                    <a:pt x="5079" y="60204"/>
                  </a:lnTo>
                  <a:lnTo>
                    <a:pt x="1196" y="68212"/>
                  </a:lnTo>
                  <a:lnTo>
                    <a:pt x="0" y="86469"/>
                  </a:lnTo>
                  <a:lnTo>
                    <a:pt x="6488" y="103162"/>
                  </a:lnTo>
                  <a:lnTo>
                    <a:pt x="11493" y="110889"/>
                  </a:lnTo>
                  <a:lnTo>
                    <a:pt x="29532" y="122594"/>
                  </a:lnTo>
                  <a:lnTo>
                    <a:pt x="54317" y="130525"/>
                  </a:lnTo>
                  <a:lnTo>
                    <a:pt x="111650" y="138737"/>
                  </a:lnTo>
                  <a:lnTo>
                    <a:pt x="146479" y="151072"/>
                  </a:lnTo>
                  <a:lnTo>
                    <a:pt x="207778" y="181503"/>
                  </a:lnTo>
                  <a:lnTo>
                    <a:pt x="238454" y="207558"/>
                  </a:lnTo>
                  <a:lnTo>
                    <a:pt x="259961" y="239444"/>
                  </a:lnTo>
                  <a:lnTo>
                    <a:pt x="264745" y="262007"/>
                  </a:lnTo>
                  <a:lnTo>
                    <a:pt x="264383" y="272938"/>
                  </a:lnTo>
                  <a:lnTo>
                    <a:pt x="257742" y="291322"/>
                  </a:lnTo>
                  <a:lnTo>
                    <a:pt x="252695" y="299500"/>
                  </a:lnTo>
                  <a:lnTo>
                    <a:pt x="237730" y="311706"/>
                  </a:lnTo>
                  <a:lnTo>
                    <a:pt x="218210" y="319860"/>
                  </a:lnTo>
                  <a:lnTo>
                    <a:pt x="167551" y="325095"/>
                  </a:lnTo>
                  <a:lnTo>
                    <a:pt x="112484" y="320540"/>
                  </a:lnTo>
                  <a:lnTo>
                    <a:pt x="67291" y="308375"/>
                  </a:lnTo>
                  <a:lnTo>
                    <a:pt x="4256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28000" y="42113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28000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70114" y="387477"/>
              <a:ext cx="193016" cy="244233"/>
            </a:xfrm>
            <a:custGeom>
              <a:avLst/>
              <a:gdLst/>
              <a:ahLst/>
              <a:cxnLst/>
              <a:rect l="0" t="0" r="0" b="0"/>
              <a:pathLst>
                <a:path w="193016" h="244233">
                  <a:moveTo>
                    <a:pt x="147399" y="54719"/>
                  </a:moveTo>
                  <a:lnTo>
                    <a:pt x="137823" y="30673"/>
                  </a:lnTo>
                  <a:lnTo>
                    <a:pt x="127155" y="16346"/>
                  </a:lnTo>
                  <a:lnTo>
                    <a:pt x="108376" y="5299"/>
                  </a:lnTo>
                  <a:lnTo>
                    <a:pt x="96817" y="716"/>
                  </a:lnTo>
                  <a:lnTo>
                    <a:pt x="85602" y="0"/>
                  </a:lnTo>
                  <a:lnTo>
                    <a:pt x="63781" y="5443"/>
                  </a:lnTo>
                  <a:lnTo>
                    <a:pt x="48624" y="18781"/>
                  </a:lnTo>
                  <a:lnTo>
                    <a:pt x="42945" y="27251"/>
                  </a:lnTo>
                  <a:lnTo>
                    <a:pt x="41498" y="36407"/>
                  </a:lnTo>
                  <a:lnTo>
                    <a:pt x="46130" y="55939"/>
                  </a:lnTo>
                  <a:lnTo>
                    <a:pt x="61891" y="81077"/>
                  </a:lnTo>
                  <a:lnTo>
                    <a:pt x="80929" y="89831"/>
                  </a:lnTo>
                  <a:lnTo>
                    <a:pt x="92557" y="92165"/>
                  </a:lnTo>
                  <a:lnTo>
                    <a:pt x="102649" y="91381"/>
                  </a:lnTo>
                  <a:lnTo>
                    <a:pt x="120100" y="84272"/>
                  </a:lnTo>
                  <a:lnTo>
                    <a:pt x="132537" y="70193"/>
                  </a:lnTo>
                  <a:lnTo>
                    <a:pt x="137491" y="61526"/>
                  </a:lnTo>
                  <a:lnTo>
                    <a:pt x="141963" y="59257"/>
                  </a:lnTo>
                  <a:lnTo>
                    <a:pt x="146115" y="61254"/>
                  </a:lnTo>
                  <a:lnTo>
                    <a:pt x="153847" y="72832"/>
                  </a:lnTo>
                  <a:lnTo>
                    <a:pt x="171890" y="124478"/>
                  </a:lnTo>
                  <a:lnTo>
                    <a:pt x="185988" y="176990"/>
                  </a:lnTo>
                  <a:lnTo>
                    <a:pt x="193015" y="200309"/>
                  </a:lnTo>
                  <a:lnTo>
                    <a:pt x="190678" y="209101"/>
                  </a:lnTo>
                  <a:lnTo>
                    <a:pt x="184441" y="216132"/>
                  </a:lnTo>
                  <a:lnTo>
                    <a:pt x="175603" y="221989"/>
                  </a:lnTo>
                  <a:lnTo>
                    <a:pt x="153305" y="225378"/>
                  </a:lnTo>
                  <a:lnTo>
                    <a:pt x="100862" y="223610"/>
                  </a:lnTo>
                  <a:lnTo>
                    <a:pt x="46613" y="217196"/>
                  </a:lnTo>
                  <a:lnTo>
                    <a:pt x="23057" y="219738"/>
                  </a:lnTo>
                  <a:lnTo>
                    <a:pt x="15371" y="223223"/>
                  </a:lnTo>
                  <a:lnTo>
                    <a:pt x="10247" y="227887"/>
                  </a:lnTo>
                  <a:lnTo>
                    <a:pt x="0" y="244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91212" y="369177"/>
              <a:ext cx="129639" cy="136191"/>
            </a:xfrm>
            <a:custGeom>
              <a:avLst/>
              <a:gdLst/>
              <a:ahLst/>
              <a:cxnLst/>
              <a:rect l="0" t="0" r="0" b="0"/>
              <a:pathLst>
                <a:path w="129639" h="136191">
                  <a:moveTo>
                    <a:pt x="0" y="30905"/>
                  </a:moveTo>
                  <a:lnTo>
                    <a:pt x="14654" y="86046"/>
                  </a:lnTo>
                  <a:lnTo>
                    <a:pt x="13571" y="123283"/>
                  </a:lnTo>
                  <a:lnTo>
                    <a:pt x="12557" y="126415"/>
                  </a:lnTo>
                  <a:lnTo>
                    <a:pt x="2315" y="68814"/>
                  </a:lnTo>
                  <a:lnTo>
                    <a:pt x="3369" y="44244"/>
                  </a:lnTo>
                  <a:lnTo>
                    <a:pt x="11636" y="21626"/>
                  </a:lnTo>
                  <a:lnTo>
                    <a:pt x="26229" y="6114"/>
                  </a:lnTo>
                  <a:lnTo>
                    <a:pt x="35034" y="340"/>
                  </a:lnTo>
                  <a:lnTo>
                    <a:pt x="44413" y="0"/>
                  </a:lnTo>
                  <a:lnTo>
                    <a:pt x="64193" y="8981"/>
                  </a:lnTo>
                  <a:lnTo>
                    <a:pt x="97082" y="36107"/>
                  </a:lnTo>
                  <a:lnTo>
                    <a:pt x="122989" y="74047"/>
                  </a:lnTo>
                  <a:lnTo>
                    <a:pt x="127616" y="84233"/>
                  </a:lnTo>
                  <a:lnTo>
                    <a:pt x="129638" y="104909"/>
                  </a:lnTo>
                  <a:lnTo>
                    <a:pt x="126342" y="136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80725" y="326383"/>
              <a:ext cx="148554" cy="189514"/>
            </a:xfrm>
            <a:custGeom>
              <a:avLst/>
              <a:gdLst/>
              <a:ahLst/>
              <a:cxnLst/>
              <a:rect l="0" t="0" r="0" b="0"/>
              <a:pathLst>
                <a:path w="148554" h="189514">
                  <a:moveTo>
                    <a:pt x="126342" y="0"/>
                  </a:moveTo>
                  <a:lnTo>
                    <a:pt x="83650" y="3119"/>
                  </a:lnTo>
                  <a:lnTo>
                    <a:pt x="52472" y="14572"/>
                  </a:lnTo>
                  <a:lnTo>
                    <a:pt x="16084" y="39403"/>
                  </a:lnTo>
                  <a:lnTo>
                    <a:pt x="13062" y="46156"/>
                  </a:lnTo>
                  <a:lnTo>
                    <a:pt x="13388" y="52997"/>
                  </a:lnTo>
                  <a:lnTo>
                    <a:pt x="15944" y="59898"/>
                  </a:lnTo>
                  <a:lnTo>
                    <a:pt x="23497" y="64499"/>
                  </a:lnTo>
                  <a:lnTo>
                    <a:pt x="82702" y="78077"/>
                  </a:lnTo>
                  <a:lnTo>
                    <a:pt x="120950" y="87995"/>
                  </a:lnTo>
                  <a:lnTo>
                    <a:pt x="130937" y="93758"/>
                  </a:lnTo>
                  <a:lnTo>
                    <a:pt x="145152" y="109521"/>
                  </a:lnTo>
                  <a:lnTo>
                    <a:pt x="148241" y="118637"/>
                  </a:lnTo>
                  <a:lnTo>
                    <a:pt x="148553" y="138125"/>
                  </a:lnTo>
                  <a:lnTo>
                    <a:pt x="138553" y="155366"/>
                  </a:lnTo>
                  <a:lnTo>
                    <a:pt x="122410" y="169657"/>
                  </a:lnTo>
                  <a:lnTo>
                    <a:pt x="103537" y="179908"/>
                  </a:lnTo>
                  <a:lnTo>
                    <a:pt x="54420" y="18761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7398" y="558048"/>
              <a:ext cx="8496499" cy="94719"/>
            </a:xfrm>
            <a:custGeom>
              <a:avLst/>
              <a:gdLst/>
              <a:ahLst/>
              <a:cxnLst/>
              <a:rect l="0" t="0" r="0" b="0"/>
              <a:pathLst>
                <a:path w="8496499" h="94719">
                  <a:moveTo>
                    <a:pt x="8496498" y="21019"/>
                  </a:moveTo>
                  <a:lnTo>
                    <a:pt x="8439233" y="21019"/>
                  </a:lnTo>
                  <a:lnTo>
                    <a:pt x="8389844" y="21019"/>
                  </a:lnTo>
                  <a:lnTo>
                    <a:pt x="8338165" y="21019"/>
                  </a:lnTo>
                  <a:lnTo>
                    <a:pt x="8285808" y="21019"/>
                  </a:lnTo>
                  <a:lnTo>
                    <a:pt x="8236370" y="21019"/>
                  </a:lnTo>
                  <a:lnTo>
                    <a:pt x="8188966" y="21019"/>
                  </a:lnTo>
                  <a:lnTo>
                    <a:pt x="8137876" y="21019"/>
                  </a:lnTo>
                  <a:lnTo>
                    <a:pt x="8082574" y="21019"/>
                  </a:lnTo>
                  <a:lnTo>
                    <a:pt x="8024854" y="17899"/>
                  </a:lnTo>
                  <a:lnTo>
                    <a:pt x="7976946" y="15805"/>
                  </a:lnTo>
                  <a:lnTo>
                    <a:pt x="7952071" y="17532"/>
                  </a:lnTo>
                  <a:lnTo>
                    <a:pt x="7898147" y="12228"/>
                  </a:lnTo>
                  <a:lnTo>
                    <a:pt x="7847376" y="11005"/>
                  </a:lnTo>
                  <a:lnTo>
                    <a:pt x="7796458" y="10643"/>
                  </a:lnTo>
                  <a:lnTo>
                    <a:pt x="7743156" y="10536"/>
                  </a:lnTo>
                  <a:lnTo>
                    <a:pt x="7688369" y="10504"/>
                  </a:lnTo>
                  <a:lnTo>
                    <a:pt x="7643660" y="10496"/>
                  </a:lnTo>
                  <a:lnTo>
                    <a:pt x="7596493" y="10493"/>
                  </a:lnTo>
                  <a:lnTo>
                    <a:pt x="7548234" y="7372"/>
                  </a:lnTo>
                  <a:lnTo>
                    <a:pt x="7500659" y="3255"/>
                  </a:lnTo>
                  <a:lnTo>
                    <a:pt x="7456118" y="1426"/>
                  </a:lnTo>
                  <a:lnTo>
                    <a:pt x="7402759" y="396"/>
                  </a:lnTo>
                  <a:lnTo>
                    <a:pt x="7340547" y="90"/>
                  </a:lnTo>
                  <a:lnTo>
                    <a:pt x="7287018" y="0"/>
                  </a:lnTo>
                  <a:lnTo>
                    <a:pt x="7231905" y="7205"/>
                  </a:lnTo>
                  <a:lnTo>
                    <a:pt x="7179309" y="9517"/>
                  </a:lnTo>
                  <a:lnTo>
                    <a:pt x="7130708" y="10202"/>
                  </a:lnTo>
                  <a:lnTo>
                    <a:pt x="7076405" y="11575"/>
                  </a:lnTo>
                  <a:lnTo>
                    <a:pt x="7015477" y="18807"/>
                  </a:lnTo>
                  <a:lnTo>
                    <a:pt x="6954135" y="20363"/>
                  </a:lnTo>
                  <a:lnTo>
                    <a:pt x="6896575" y="23944"/>
                  </a:lnTo>
                  <a:lnTo>
                    <a:pt x="6847935" y="29295"/>
                  </a:lnTo>
                  <a:lnTo>
                    <a:pt x="6789069" y="30880"/>
                  </a:lnTo>
                  <a:lnTo>
                    <a:pt x="6727174" y="34469"/>
                  </a:lnTo>
                  <a:lnTo>
                    <a:pt x="6670619" y="39822"/>
                  </a:lnTo>
                  <a:lnTo>
                    <a:pt x="6614869" y="41408"/>
                  </a:lnTo>
                  <a:lnTo>
                    <a:pt x="6558965" y="44998"/>
                  </a:lnTo>
                  <a:lnTo>
                    <a:pt x="6503045" y="51102"/>
                  </a:lnTo>
                  <a:lnTo>
                    <a:pt x="6444204" y="52159"/>
                  </a:lnTo>
                  <a:lnTo>
                    <a:pt x="6401666" y="52407"/>
                  </a:lnTo>
                  <a:lnTo>
                    <a:pt x="6344496" y="55665"/>
                  </a:lnTo>
                  <a:lnTo>
                    <a:pt x="6288562" y="60920"/>
                  </a:lnTo>
                  <a:lnTo>
                    <a:pt x="6229485" y="62477"/>
                  </a:lnTo>
                  <a:lnTo>
                    <a:pt x="6172986" y="66058"/>
                  </a:lnTo>
                  <a:lnTo>
                    <a:pt x="6113741" y="71409"/>
                  </a:lnTo>
                  <a:lnTo>
                    <a:pt x="6057194" y="72994"/>
                  </a:lnTo>
                  <a:lnTo>
                    <a:pt x="5997935" y="73464"/>
                  </a:lnTo>
                  <a:lnTo>
                    <a:pt x="5941382" y="73603"/>
                  </a:lnTo>
                  <a:lnTo>
                    <a:pt x="5882121" y="73644"/>
                  </a:lnTo>
                  <a:lnTo>
                    <a:pt x="5820176" y="73658"/>
                  </a:lnTo>
                  <a:lnTo>
                    <a:pt x="5762880" y="73661"/>
                  </a:lnTo>
                  <a:lnTo>
                    <a:pt x="5717058" y="73661"/>
                  </a:lnTo>
                  <a:lnTo>
                    <a:pt x="5656688" y="73661"/>
                  </a:lnTo>
                  <a:lnTo>
                    <a:pt x="5607605" y="74831"/>
                  </a:lnTo>
                  <a:lnTo>
                    <a:pt x="5559917" y="80897"/>
                  </a:lnTo>
                  <a:lnTo>
                    <a:pt x="5498994" y="83214"/>
                  </a:lnTo>
                  <a:lnTo>
                    <a:pt x="5449747" y="83901"/>
                  </a:lnTo>
                  <a:lnTo>
                    <a:pt x="5402010" y="84104"/>
                  </a:lnTo>
                  <a:lnTo>
                    <a:pt x="5341072" y="84164"/>
                  </a:lnTo>
                  <a:lnTo>
                    <a:pt x="5291821" y="84182"/>
                  </a:lnTo>
                  <a:lnTo>
                    <a:pt x="5233258" y="84188"/>
                  </a:lnTo>
                  <a:lnTo>
                    <a:pt x="5176629" y="84190"/>
                  </a:lnTo>
                  <a:lnTo>
                    <a:pt x="5120383" y="84190"/>
                  </a:lnTo>
                  <a:lnTo>
                    <a:pt x="5074743" y="84190"/>
                  </a:lnTo>
                  <a:lnTo>
                    <a:pt x="5014427" y="84190"/>
                  </a:lnTo>
                  <a:lnTo>
                    <a:pt x="4965360" y="84190"/>
                  </a:lnTo>
                  <a:lnTo>
                    <a:pt x="4906859" y="84190"/>
                  </a:lnTo>
                  <a:lnTo>
                    <a:pt x="4850243" y="84190"/>
                  </a:lnTo>
                  <a:lnTo>
                    <a:pt x="4793999" y="84190"/>
                  </a:lnTo>
                  <a:lnTo>
                    <a:pt x="4748360" y="84190"/>
                  </a:lnTo>
                  <a:lnTo>
                    <a:pt x="4686874" y="83020"/>
                  </a:lnTo>
                  <a:lnTo>
                    <a:pt x="4631741" y="76954"/>
                  </a:lnTo>
                  <a:lnTo>
                    <a:pt x="4570597" y="74312"/>
                  </a:lnTo>
                  <a:lnTo>
                    <a:pt x="4513459" y="73790"/>
                  </a:lnTo>
                  <a:lnTo>
                    <a:pt x="4457112" y="73687"/>
                  </a:lnTo>
                  <a:lnTo>
                    <a:pt x="4397802" y="73666"/>
                  </a:lnTo>
                  <a:lnTo>
                    <a:pt x="4335698" y="73662"/>
                  </a:lnTo>
                  <a:lnTo>
                    <a:pt x="4278369" y="73662"/>
                  </a:lnTo>
                  <a:lnTo>
                    <a:pt x="4221986" y="73661"/>
                  </a:lnTo>
                  <a:lnTo>
                    <a:pt x="4165787" y="73661"/>
                  </a:lnTo>
                  <a:lnTo>
                    <a:pt x="4102391" y="73661"/>
                  </a:lnTo>
                  <a:lnTo>
                    <a:pt x="4043595" y="73661"/>
                  </a:lnTo>
                  <a:lnTo>
                    <a:pt x="3981331" y="73661"/>
                  </a:lnTo>
                  <a:lnTo>
                    <a:pt x="3930062" y="73661"/>
                  </a:lnTo>
                  <a:lnTo>
                    <a:pt x="3868741" y="73661"/>
                  </a:lnTo>
                  <a:lnTo>
                    <a:pt x="3811568" y="73661"/>
                  </a:lnTo>
                  <a:lnTo>
                    <a:pt x="3749625" y="73661"/>
                  </a:lnTo>
                  <a:lnTo>
                    <a:pt x="3688300" y="73661"/>
                  </a:lnTo>
                  <a:lnTo>
                    <a:pt x="3639427" y="73661"/>
                  </a:lnTo>
                  <a:lnTo>
                    <a:pt x="3580398" y="73661"/>
                  </a:lnTo>
                  <a:lnTo>
                    <a:pt x="3518088" y="73661"/>
                  </a:lnTo>
                  <a:lnTo>
                    <a:pt x="3466811" y="73661"/>
                  </a:lnTo>
                  <a:lnTo>
                    <a:pt x="3404318" y="73661"/>
                  </a:lnTo>
                  <a:lnTo>
                    <a:pt x="3355242" y="74831"/>
                  </a:lnTo>
                  <a:lnTo>
                    <a:pt x="3296145" y="78875"/>
                  </a:lnTo>
                  <a:lnTo>
                    <a:pt x="3233822" y="74691"/>
                  </a:lnTo>
                  <a:lnTo>
                    <a:pt x="3172422" y="75035"/>
                  </a:lnTo>
                  <a:lnTo>
                    <a:pt x="3122365" y="80957"/>
                  </a:lnTo>
                  <a:lnTo>
                    <a:pt x="3071659" y="83232"/>
                  </a:lnTo>
                  <a:lnTo>
                    <a:pt x="3008892" y="84001"/>
                  </a:lnTo>
                  <a:lnTo>
                    <a:pt x="2957839" y="84134"/>
                  </a:lnTo>
                  <a:lnTo>
                    <a:pt x="2905667" y="84173"/>
                  </a:lnTo>
                  <a:lnTo>
                    <a:pt x="2853165" y="84185"/>
                  </a:lnTo>
                  <a:lnTo>
                    <a:pt x="2800563" y="84188"/>
                  </a:lnTo>
                  <a:lnTo>
                    <a:pt x="2747933" y="84189"/>
                  </a:lnTo>
                  <a:lnTo>
                    <a:pt x="2695294" y="84190"/>
                  </a:lnTo>
                  <a:lnTo>
                    <a:pt x="2642653" y="84190"/>
                  </a:lnTo>
                  <a:lnTo>
                    <a:pt x="2590011" y="84190"/>
                  </a:lnTo>
                  <a:lnTo>
                    <a:pt x="2537368" y="84190"/>
                  </a:lnTo>
                  <a:lnTo>
                    <a:pt x="2484726" y="84190"/>
                  </a:lnTo>
                  <a:lnTo>
                    <a:pt x="2432084" y="84190"/>
                  </a:lnTo>
                  <a:lnTo>
                    <a:pt x="2379441" y="84190"/>
                  </a:lnTo>
                  <a:lnTo>
                    <a:pt x="2323679" y="84190"/>
                  </a:lnTo>
                  <a:lnTo>
                    <a:pt x="2265823" y="84190"/>
                  </a:lnTo>
                  <a:lnTo>
                    <a:pt x="2211635" y="87309"/>
                  </a:lnTo>
                  <a:lnTo>
                    <a:pt x="2158535" y="92523"/>
                  </a:lnTo>
                  <a:lnTo>
                    <a:pt x="2105757" y="94068"/>
                  </a:lnTo>
                  <a:lnTo>
                    <a:pt x="2053074" y="94526"/>
                  </a:lnTo>
                  <a:lnTo>
                    <a:pt x="2000420" y="94661"/>
                  </a:lnTo>
                  <a:lnTo>
                    <a:pt x="1947774" y="94701"/>
                  </a:lnTo>
                  <a:lnTo>
                    <a:pt x="1892011" y="94713"/>
                  </a:lnTo>
                  <a:lnTo>
                    <a:pt x="1834155" y="94717"/>
                  </a:lnTo>
                  <a:lnTo>
                    <a:pt x="1773728" y="94718"/>
                  </a:lnTo>
                  <a:lnTo>
                    <a:pt x="1728870" y="94718"/>
                  </a:lnTo>
                  <a:lnTo>
                    <a:pt x="1685536" y="94718"/>
                  </a:lnTo>
                  <a:lnTo>
                    <a:pt x="1642880" y="94718"/>
                  </a:lnTo>
                  <a:lnTo>
                    <a:pt x="1579404" y="94718"/>
                  </a:lnTo>
                  <a:lnTo>
                    <a:pt x="1519262" y="94718"/>
                  </a:lnTo>
                  <a:lnTo>
                    <a:pt x="1458158" y="91599"/>
                  </a:lnTo>
                  <a:lnTo>
                    <a:pt x="1413142" y="87483"/>
                  </a:lnTo>
                  <a:lnTo>
                    <a:pt x="1369737" y="85653"/>
                  </a:lnTo>
                  <a:lnTo>
                    <a:pt x="1327050" y="84840"/>
                  </a:lnTo>
                  <a:lnTo>
                    <a:pt x="1283511" y="84479"/>
                  </a:lnTo>
                  <a:lnTo>
                    <a:pt x="1236865" y="84318"/>
                  </a:lnTo>
                  <a:lnTo>
                    <a:pt x="1188837" y="81127"/>
                  </a:lnTo>
                  <a:lnTo>
                    <a:pt x="1141365" y="76980"/>
                  </a:lnTo>
                  <a:lnTo>
                    <a:pt x="1096869" y="75136"/>
                  </a:lnTo>
                  <a:lnTo>
                    <a:pt x="1050577" y="74317"/>
                  </a:lnTo>
                  <a:lnTo>
                    <a:pt x="1001537" y="72783"/>
                  </a:lnTo>
                  <a:lnTo>
                    <a:pt x="948546" y="68202"/>
                  </a:lnTo>
                  <a:lnTo>
                    <a:pt x="896918" y="65386"/>
                  </a:lnTo>
                  <a:lnTo>
                    <a:pt x="846677" y="64134"/>
                  </a:lnTo>
                  <a:lnTo>
                    <a:pt x="797051" y="63578"/>
                  </a:lnTo>
                  <a:lnTo>
                    <a:pt x="750819" y="60211"/>
                  </a:lnTo>
                  <a:lnTo>
                    <a:pt x="705704" y="55985"/>
                  </a:lnTo>
                  <a:lnTo>
                    <a:pt x="658357" y="54107"/>
                  </a:lnTo>
                  <a:lnTo>
                    <a:pt x="610018" y="50153"/>
                  </a:lnTo>
                  <a:lnTo>
                    <a:pt x="561238" y="44496"/>
                  </a:lnTo>
                  <a:lnTo>
                    <a:pt x="512262" y="38082"/>
                  </a:lnTo>
                  <a:lnTo>
                    <a:pt x="463199" y="34452"/>
                  </a:lnTo>
                  <a:lnTo>
                    <a:pt x="414097" y="31668"/>
                  </a:lnTo>
                  <a:lnTo>
                    <a:pt x="364977" y="26532"/>
                  </a:lnTo>
                  <a:lnTo>
                    <a:pt x="315851" y="23469"/>
                  </a:lnTo>
                  <a:lnTo>
                    <a:pt x="265550" y="20938"/>
                  </a:lnTo>
                  <a:lnTo>
                    <a:pt x="211999" y="15914"/>
                  </a:lnTo>
                  <a:lnTo>
                    <a:pt x="160123" y="12901"/>
                  </a:lnTo>
                  <a:lnTo>
                    <a:pt x="108601" y="11562"/>
                  </a:lnTo>
                  <a:lnTo>
                    <a:pt x="54506" y="10967"/>
                  </a:lnTo>
                  <a:lnTo>
                    <a:pt x="0" y="10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013822" y="947564"/>
            <a:ext cx="415498" cy="366655"/>
            <a:chOff x="2013822" y="947564"/>
            <a:chExt cx="415498" cy="366655"/>
          </a:xfrm>
        </p:grpSpPr>
        <p:sp>
          <p:nvSpPr>
            <p:cNvPr id="52" name="Freeform 51"/>
            <p:cNvSpPr/>
            <p:nvPr/>
          </p:nvSpPr>
          <p:spPr>
            <a:xfrm>
              <a:off x="2200455" y="1052849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1893" y="152223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13822" y="947564"/>
              <a:ext cx="415498" cy="366655"/>
            </a:xfrm>
            <a:custGeom>
              <a:avLst/>
              <a:gdLst/>
              <a:ahLst/>
              <a:cxnLst/>
              <a:rect l="0" t="0" r="0" b="0"/>
              <a:pathLst>
                <a:path w="415498" h="366655">
                  <a:moveTo>
                    <a:pt x="260333" y="31586"/>
                  </a:moveTo>
                  <a:lnTo>
                    <a:pt x="249155" y="20407"/>
                  </a:lnTo>
                  <a:lnTo>
                    <a:pt x="219846" y="7867"/>
                  </a:lnTo>
                  <a:lnTo>
                    <a:pt x="181526" y="2331"/>
                  </a:lnTo>
                  <a:lnTo>
                    <a:pt x="135062" y="8866"/>
                  </a:lnTo>
                  <a:lnTo>
                    <a:pt x="92088" y="24542"/>
                  </a:lnTo>
                  <a:lnTo>
                    <a:pt x="49805" y="55411"/>
                  </a:lnTo>
                  <a:lnTo>
                    <a:pt x="23779" y="90638"/>
                  </a:lnTo>
                  <a:lnTo>
                    <a:pt x="6839" y="130711"/>
                  </a:lnTo>
                  <a:lnTo>
                    <a:pt x="0" y="172220"/>
                  </a:lnTo>
                  <a:lnTo>
                    <a:pt x="3563" y="214155"/>
                  </a:lnTo>
                  <a:lnTo>
                    <a:pt x="17617" y="256216"/>
                  </a:lnTo>
                  <a:lnTo>
                    <a:pt x="42188" y="292725"/>
                  </a:lnTo>
                  <a:lnTo>
                    <a:pt x="102665" y="343133"/>
                  </a:lnTo>
                  <a:lnTo>
                    <a:pt x="139657" y="359163"/>
                  </a:lnTo>
                  <a:lnTo>
                    <a:pt x="201314" y="366654"/>
                  </a:lnTo>
                  <a:lnTo>
                    <a:pt x="244276" y="365612"/>
                  </a:lnTo>
                  <a:lnTo>
                    <a:pt x="307308" y="339117"/>
                  </a:lnTo>
                  <a:lnTo>
                    <a:pt x="352800" y="310918"/>
                  </a:lnTo>
                  <a:lnTo>
                    <a:pt x="392930" y="262563"/>
                  </a:lnTo>
                  <a:lnTo>
                    <a:pt x="408935" y="225845"/>
                  </a:lnTo>
                  <a:lnTo>
                    <a:pt x="415497" y="185330"/>
                  </a:lnTo>
                  <a:lnTo>
                    <a:pt x="411853" y="143690"/>
                  </a:lnTo>
                  <a:lnTo>
                    <a:pt x="403324" y="121964"/>
                  </a:lnTo>
                  <a:lnTo>
                    <a:pt x="363651" y="67057"/>
                  </a:lnTo>
                  <a:lnTo>
                    <a:pt x="319996" y="33047"/>
                  </a:lnTo>
                  <a:lnTo>
                    <a:pt x="272248" y="9388"/>
                  </a:lnTo>
                  <a:lnTo>
                    <a:pt x="216890" y="1855"/>
                  </a:lnTo>
                  <a:lnTo>
                    <a:pt x="1866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738902" y="860143"/>
            <a:ext cx="2664389" cy="462105"/>
            <a:chOff x="2738902" y="860143"/>
            <a:chExt cx="2664389" cy="462105"/>
          </a:xfrm>
        </p:grpSpPr>
        <p:sp>
          <p:nvSpPr>
            <p:cNvPr id="55" name="Freeform 54"/>
            <p:cNvSpPr/>
            <p:nvPr/>
          </p:nvSpPr>
          <p:spPr>
            <a:xfrm>
              <a:off x="2738902" y="860143"/>
              <a:ext cx="298811" cy="407137"/>
            </a:xfrm>
            <a:custGeom>
              <a:avLst/>
              <a:gdLst/>
              <a:ahLst/>
              <a:cxnLst/>
              <a:rect l="0" t="0" r="0" b="0"/>
              <a:pathLst>
                <a:path w="298811" h="407137">
                  <a:moveTo>
                    <a:pt x="211248" y="51493"/>
                  </a:moveTo>
                  <a:lnTo>
                    <a:pt x="174162" y="16746"/>
                  </a:lnTo>
                  <a:lnTo>
                    <a:pt x="156161" y="7584"/>
                  </a:lnTo>
                  <a:lnTo>
                    <a:pt x="94189" y="0"/>
                  </a:lnTo>
                  <a:lnTo>
                    <a:pt x="69145" y="1701"/>
                  </a:lnTo>
                  <a:lnTo>
                    <a:pt x="50215" y="10256"/>
                  </a:lnTo>
                  <a:lnTo>
                    <a:pt x="4531" y="48368"/>
                  </a:lnTo>
                  <a:lnTo>
                    <a:pt x="907" y="57599"/>
                  </a:lnTo>
                  <a:lnTo>
                    <a:pt x="0" y="80333"/>
                  </a:lnTo>
                  <a:lnTo>
                    <a:pt x="12042" y="135359"/>
                  </a:lnTo>
                  <a:lnTo>
                    <a:pt x="19767" y="155447"/>
                  </a:lnTo>
                  <a:lnTo>
                    <a:pt x="30999" y="172174"/>
                  </a:lnTo>
                  <a:lnTo>
                    <a:pt x="46909" y="184288"/>
                  </a:lnTo>
                  <a:lnTo>
                    <a:pt x="66849" y="192401"/>
                  </a:lnTo>
                  <a:lnTo>
                    <a:pt x="104382" y="195799"/>
                  </a:lnTo>
                  <a:lnTo>
                    <a:pt x="158987" y="190179"/>
                  </a:lnTo>
                  <a:lnTo>
                    <a:pt x="197713" y="192021"/>
                  </a:lnTo>
                  <a:lnTo>
                    <a:pt x="219271" y="198178"/>
                  </a:lnTo>
                  <a:lnTo>
                    <a:pt x="252174" y="221194"/>
                  </a:lnTo>
                  <a:lnTo>
                    <a:pt x="287131" y="256378"/>
                  </a:lnTo>
                  <a:lnTo>
                    <a:pt x="296836" y="274744"/>
                  </a:lnTo>
                  <a:lnTo>
                    <a:pt x="298810" y="297725"/>
                  </a:lnTo>
                  <a:lnTo>
                    <a:pt x="294618" y="322366"/>
                  </a:lnTo>
                  <a:lnTo>
                    <a:pt x="279104" y="354800"/>
                  </a:lnTo>
                  <a:lnTo>
                    <a:pt x="266363" y="371909"/>
                  </a:lnTo>
                  <a:lnTo>
                    <a:pt x="240447" y="389106"/>
                  </a:lnTo>
                  <a:lnTo>
                    <a:pt x="210541" y="401611"/>
                  </a:lnTo>
                  <a:lnTo>
                    <a:pt x="168275" y="407136"/>
                  </a:lnTo>
                  <a:lnTo>
                    <a:pt x="129885" y="403183"/>
                  </a:lnTo>
                  <a:lnTo>
                    <a:pt x="74755" y="376587"/>
                  </a:lnTo>
                  <a:lnTo>
                    <a:pt x="55828" y="363265"/>
                  </a:lnTo>
                  <a:lnTo>
                    <a:pt x="32264" y="335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21899" y="1132734"/>
              <a:ext cx="154636" cy="158030"/>
            </a:xfrm>
            <a:custGeom>
              <a:avLst/>
              <a:gdLst/>
              <a:ahLst/>
              <a:cxnLst/>
              <a:rect l="0" t="0" r="0" b="0"/>
              <a:pathLst>
                <a:path w="154636" h="158030">
                  <a:moveTo>
                    <a:pt x="7236" y="0"/>
                  </a:moveTo>
                  <a:lnTo>
                    <a:pt x="0" y="27556"/>
                  </a:lnTo>
                  <a:lnTo>
                    <a:pt x="23" y="68346"/>
                  </a:lnTo>
                  <a:lnTo>
                    <a:pt x="19805" y="114756"/>
                  </a:lnTo>
                  <a:lnTo>
                    <a:pt x="33879" y="135231"/>
                  </a:lnTo>
                  <a:lnTo>
                    <a:pt x="51833" y="152130"/>
                  </a:lnTo>
                  <a:lnTo>
                    <a:pt x="61534" y="156402"/>
                  </a:lnTo>
                  <a:lnTo>
                    <a:pt x="81671" y="158029"/>
                  </a:lnTo>
                  <a:lnTo>
                    <a:pt x="112739" y="146780"/>
                  </a:lnTo>
                  <a:lnTo>
                    <a:pt x="127435" y="131916"/>
                  </a:lnTo>
                  <a:lnTo>
                    <a:pt x="142287" y="100698"/>
                  </a:lnTo>
                  <a:lnTo>
                    <a:pt x="150976" y="61812"/>
                  </a:lnTo>
                  <a:lnTo>
                    <a:pt x="1546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81819" y="953750"/>
              <a:ext cx="168197" cy="329376"/>
            </a:xfrm>
            <a:custGeom>
              <a:avLst/>
              <a:gdLst/>
              <a:ahLst/>
              <a:cxnLst/>
              <a:rect l="0" t="0" r="0" b="0"/>
              <a:pathLst>
                <a:path w="168197" h="329376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18669" y="168552"/>
                  </a:lnTo>
                  <a:lnTo>
                    <a:pt x="26174" y="224627"/>
                  </a:lnTo>
                  <a:lnTo>
                    <a:pt x="29347" y="279594"/>
                  </a:lnTo>
                  <a:lnTo>
                    <a:pt x="25521" y="303248"/>
                  </a:lnTo>
                  <a:lnTo>
                    <a:pt x="21693" y="308620"/>
                  </a:lnTo>
                  <a:lnTo>
                    <a:pt x="16802" y="309862"/>
                  </a:lnTo>
                  <a:lnTo>
                    <a:pt x="11201" y="308350"/>
                  </a:lnTo>
                  <a:lnTo>
                    <a:pt x="8637" y="302663"/>
                  </a:lnTo>
                  <a:lnTo>
                    <a:pt x="8908" y="283865"/>
                  </a:lnTo>
                  <a:lnTo>
                    <a:pt x="15637" y="252564"/>
                  </a:lnTo>
                  <a:lnTo>
                    <a:pt x="20953" y="244415"/>
                  </a:lnTo>
                  <a:lnTo>
                    <a:pt x="36219" y="232241"/>
                  </a:lnTo>
                  <a:lnTo>
                    <a:pt x="64543" y="218811"/>
                  </a:lnTo>
                  <a:lnTo>
                    <a:pt x="84838" y="217352"/>
                  </a:lnTo>
                  <a:lnTo>
                    <a:pt x="106726" y="221773"/>
                  </a:lnTo>
                  <a:lnTo>
                    <a:pt x="143016" y="237416"/>
                  </a:lnTo>
                  <a:lnTo>
                    <a:pt x="161439" y="250187"/>
                  </a:lnTo>
                  <a:lnTo>
                    <a:pt x="166117" y="259208"/>
                  </a:lnTo>
                  <a:lnTo>
                    <a:pt x="168196" y="281710"/>
                  </a:lnTo>
                  <a:lnTo>
                    <a:pt x="162101" y="301069"/>
                  </a:lnTo>
                  <a:lnTo>
                    <a:pt x="157201" y="309507"/>
                  </a:lnTo>
                  <a:lnTo>
                    <a:pt x="142396" y="322002"/>
                  </a:lnTo>
                  <a:lnTo>
                    <a:pt x="133535" y="326972"/>
                  </a:lnTo>
                  <a:lnTo>
                    <a:pt x="111211" y="329375"/>
                  </a:lnTo>
                  <a:lnTo>
                    <a:pt x="64341" y="321385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66088" y="943221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16789" y="226870"/>
                  </a:lnTo>
                  <a:lnTo>
                    <a:pt x="20214" y="284023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81860" y="109062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8477" y="5589"/>
                  </a:lnTo>
                  <a:lnTo>
                    <a:pt x="89856" y="17959"/>
                  </a:lnTo>
                  <a:lnTo>
                    <a:pt x="3512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81901" y="1115449"/>
              <a:ext cx="136872" cy="159745"/>
            </a:xfrm>
            <a:custGeom>
              <a:avLst/>
              <a:gdLst/>
              <a:ahLst/>
              <a:cxnLst/>
              <a:rect l="0" t="0" r="0" b="0"/>
              <a:pathLst>
                <a:path w="136872" h="159745">
                  <a:moveTo>
                    <a:pt x="0" y="59399"/>
                  </a:moveTo>
                  <a:lnTo>
                    <a:pt x="15642" y="77380"/>
                  </a:lnTo>
                  <a:lnTo>
                    <a:pt x="39607" y="133753"/>
                  </a:lnTo>
                  <a:lnTo>
                    <a:pt x="52810" y="159029"/>
                  </a:lnTo>
                  <a:lnTo>
                    <a:pt x="51584" y="159744"/>
                  </a:lnTo>
                  <a:lnTo>
                    <a:pt x="48427" y="157881"/>
                  </a:lnTo>
                  <a:lnTo>
                    <a:pt x="38396" y="138492"/>
                  </a:lnTo>
                  <a:lnTo>
                    <a:pt x="21030" y="81975"/>
                  </a:lnTo>
                  <a:lnTo>
                    <a:pt x="16366" y="58904"/>
                  </a:lnTo>
                  <a:lnTo>
                    <a:pt x="18193" y="33053"/>
                  </a:lnTo>
                  <a:lnTo>
                    <a:pt x="23827" y="23118"/>
                  </a:lnTo>
                  <a:lnTo>
                    <a:pt x="42565" y="8959"/>
                  </a:lnTo>
                  <a:lnTo>
                    <a:pt x="79422" y="0"/>
                  </a:lnTo>
                  <a:lnTo>
                    <a:pt x="136871" y="6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48049" y="1137348"/>
              <a:ext cx="202351" cy="145240"/>
            </a:xfrm>
            <a:custGeom>
              <a:avLst/>
              <a:gdLst/>
              <a:ahLst/>
              <a:cxnLst/>
              <a:rect l="0" t="0" r="0" b="0"/>
              <a:pathLst>
                <a:path w="202351" h="145240">
                  <a:moveTo>
                    <a:pt x="107594" y="79614"/>
                  </a:moveTo>
                  <a:lnTo>
                    <a:pt x="113183" y="62847"/>
                  </a:lnTo>
                  <a:lnTo>
                    <a:pt x="112807" y="45256"/>
                  </a:lnTo>
                  <a:lnTo>
                    <a:pt x="111069" y="35652"/>
                  </a:lnTo>
                  <a:lnTo>
                    <a:pt x="99780" y="18741"/>
                  </a:lnTo>
                  <a:lnTo>
                    <a:pt x="91856" y="10956"/>
                  </a:lnTo>
                  <a:lnTo>
                    <a:pt x="70573" y="2306"/>
                  </a:lnTo>
                  <a:lnTo>
                    <a:pt x="58347" y="0"/>
                  </a:lnTo>
                  <a:lnTo>
                    <a:pt x="35403" y="3676"/>
                  </a:lnTo>
                  <a:lnTo>
                    <a:pt x="24372" y="7932"/>
                  </a:lnTo>
                  <a:lnTo>
                    <a:pt x="8995" y="22019"/>
                  </a:lnTo>
                  <a:lnTo>
                    <a:pt x="3257" y="30689"/>
                  </a:lnTo>
                  <a:lnTo>
                    <a:pt x="0" y="49681"/>
                  </a:lnTo>
                  <a:lnTo>
                    <a:pt x="13559" y="111345"/>
                  </a:lnTo>
                  <a:lnTo>
                    <a:pt x="16828" y="121825"/>
                  </a:lnTo>
                  <a:lnTo>
                    <a:pt x="22517" y="129982"/>
                  </a:lnTo>
                  <a:lnTo>
                    <a:pt x="38196" y="142164"/>
                  </a:lnTo>
                  <a:lnTo>
                    <a:pt x="56863" y="145239"/>
                  </a:lnTo>
                  <a:lnTo>
                    <a:pt x="66755" y="144421"/>
                  </a:lnTo>
                  <a:lnTo>
                    <a:pt x="75688" y="139196"/>
                  </a:lnTo>
                  <a:lnTo>
                    <a:pt x="91854" y="120913"/>
                  </a:lnTo>
                  <a:lnTo>
                    <a:pt x="100598" y="97189"/>
                  </a:lnTo>
                  <a:lnTo>
                    <a:pt x="102930" y="84312"/>
                  </a:lnTo>
                  <a:lnTo>
                    <a:pt x="106824" y="78067"/>
                  </a:lnTo>
                  <a:lnTo>
                    <a:pt x="111760" y="76243"/>
                  </a:lnTo>
                  <a:lnTo>
                    <a:pt x="117390" y="77367"/>
                  </a:lnTo>
                  <a:lnTo>
                    <a:pt x="129885" y="87974"/>
                  </a:lnTo>
                  <a:lnTo>
                    <a:pt x="156970" y="117790"/>
                  </a:lnTo>
                  <a:lnTo>
                    <a:pt x="202350" y="1427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57822" y="1132734"/>
              <a:ext cx="129449" cy="153442"/>
            </a:xfrm>
            <a:custGeom>
              <a:avLst/>
              <a:gdLst/>
              <a:ahLst/>
              <a:cxnLst/>
              <a:rect l="0" t="0" r="0" b="0"/>
              <a:pathLst>
                <a:path w="129449" h="153442">
                  <a:moveTo>
                    <a:pt x="97862" y="0"/>
                  </a:moveTo>
                  <a:lnTo>
                    <a:pt x="55171" y="3120"/>
                  </a:lnTo>
                  <a:lnTo>
                    <a:pt x="35604" y="9576"/>
                  </a:lnTo>
                  <a:lnTo>
                    <a:pt x="19109" y="20244"/>
                  </a:lnTo>
                  <a:lnTo>
                    <a:pt x="7099" y="39023"/>
                  </a:lnTo>
                  <a:lnTo>
                    <a:pt x="2258" y="50582"/>
                  </a:lnTo>
                  <a:lnTo>
                    <a:pt x="0" y="75903"/>
                  </a:lnTo>
                  <a:lnTo>
                    <a:pt x="4065" y="100415"/>
                  </a:lnTo>
                  <a:lnTo>
                    <a:pt x="19507" y="127369"/>
                  </a:lnTo>
                  <a:lnTo>
                    <a:pt x="32232" y="142786"/>
                  </a:lnTo>
                  <a:lnTo>
                    <a:pt x="51926" y="151198"/>
                  </a:lnTo>
                  <a:lnTo>
                    <a:pt x="63728" y="153441"/>
                  </a:lnTo>
                  <a:lnTo>
                    <a:pt x="73936" y="152597"/>
                  </a:lnTo>
                  <a:lnTo>
                    <a:pt x="91518" y="145420"/>
                  </a:lnTo>
                  <a:lnTo>
                    <a:pt x="12944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52635" y="932693"/>
              <a:ext cx="39920" cy="336913"/>
            </a:xfrm>
            <a:custGeom>
              <a:avLst/>
              <a:gdLst/>
              <a:ahLst/>
              <a:cxnLst/>
              <a:rect l="0" t="0" r="0" b="0"/>
              <a:pathLst>
                <a:path w="39920" h="336913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9451" y="159450"/>
                  </a:lnTo>
                  <a:lnTo>
                    <a:pt x="19193" y="218430"/>
                  </a:lnTo>
                  <a:lnTo>
                    <a:pt x="32966" y="279583"/>
                  </a:lnTo>
                  <a:lnTo>
                    <a:pt x="3991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66213" y="1059035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194067" y="4939"/>
                  </a:lnTo>
                  <a:lnTo>
                    <a:pt x="132657" y="975"/>
                  </a:lnTo>
                  <a:lnTo>
                    <a:pt x="74253" y="192"/>
                  </a:lnTo>
                  <a:lnTo>
                    <a:pt x="34869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50565" y="1027449"/>
              <a:ext cx="9070" cy="294799"/>
            </a:xfrm>
            <a:custGeom>
              <a:avLst/>
              <a:gdLst/>
              <a:ahLst/>
              <a:cxnLst/>
              <a:rect l="0" t="0" r="0" b="0"/>
              <a:pathLst>
                <a:path w="9070" h="29479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1"/>
                  </a:lnTo>
                  <a:lnTo>
                    <a:pt x="9069" y="225904"/>
                  </a:lnTo>
                  <a:lnTo>
                    <a:pt x="2138" y="26949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24223" y="112220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8" y="3119"/>
                  </a:lnTo>
                  <a:lnTo>
                    <a:pt x="113037" y="9065"/>
                  </a:lnTo>
                  <a:lnTo>
                    <a:pt x="5054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66379" y="932693"/>
              <a:ext cx="336912" cy="385460"/>
            </a:xfrm>
            <a:custGeom>
              <a:avLst/>
              <a:gdLst/>
              <a:ahLst/>
              <a:cxnLst/>
              <a:rect l="0" t="0" r="0" b="0"/>
              <a:pathLst>
                <a:path w="336912" h="385460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2997" y="147997"/>
                  </a:lnTo>
                  <a:lnTo>
                    <a:pt x="21788" y="200219"/>
                  </a:lnTo>
                  <a:lnTo>
                    <a:pt x="31802" y="249617"/>
                  </a:lnTo>
                  <a:lnTo>
                    <a:pt x="40077" y="308230"/>
                  </a:lnTo>
                  <a:lnTo>
                    <a:pt x="35921" y="345181"/>
                  </a:lnTo>
                  <a:lnTo>
                    <a:pt x="34475" y="348274"/>
                  </a:lnTo>
                  <a:lnTo>
                    <a:pt x="33512" y="345656"/>
                  </a:lnTo>
                  <a:lnTo>
                    <a:pt x="33008" y="296469"/>
                  </a:lnTo>
                  <a:lnTo>
                    <a:pt x="41235" y="264877"/>
                  </a:lnTo>
                  <a:lnTo>
                    <a:pt x="51862" y="247965"/>
                  </a:lnTo>
                  <a:lnTo>
                    <a:pt x="67503" y="235768"/>
                  </a:lnTo>
                  <a:lnTo>
                    <a:pt x="76588" y="230878"/>
                  </a:lnTo>
                  <a:lnTo>
                    <a:pt x="84983" y="229958"/>
                  </a:lnTo>
                  <a:lnTo>
                    <a:pt x="100551" y="235174"/>
                  </a:lnTo>
                  <a:lnTo>
                    <a:pt x="122469" y="251265"/>
                  </a:lnTo>
                  <a:lnTo>
                    <a:pt x="138192" y="276440"/>
                  </a:lnTo>
                  <a:lnTo>
                    <a:pt x="157639" y="329858"/>
                  </a:lnTo>
                  <a:lnTo>
                    <a:pt x="161244" y="342738"/>
                  </a:lnTo>
                  <a:lnTo>
                    <a:pt x="164818" y="346645"/>
                  </a:lnTo>
                  <a:lnTo>
                    <a:pt x="168370" y="344570"/>
                  </a:lnTo>
                  <a:lnTo>
                    <a:pt x="188066" y="318797"/>
                  </a:lnTo>
                  <a:lnTo>
                    <a:pt x="213260" y="303729"/>
                  </a:lnTo>
                  <a:lnTo>
                    <a:pt x="268780" y="281401"/>
                  </a:lnTo>
                  <a:lnTo>
                    <a:pt x="300836" y="255627"/>
                  </a:lnTo>
                  <a:lnTo>
                    <a:pt x="304673" y="246457"/>
                  </a:lnTo>
                  <a:lnTo>
                    <a:pt x="305815" y="223790"/>
                  </a:lnTo>
                  <a:lnTo>
                    <a:pt x="302143" y="213534"/>
                  </a:lnTo>
                  <a:lnTo>
                    <a:pt x="288703" y="195900"/>
                  </a:lnTo>
                  <a:lnTo>
                    <a:pt x="280206" y="191431"/>
                  </a:lnTo>
                  <a:lnTo>
                    <a:pt x="261406" y="189585"/>
                  </a:lnTo>
                  <a:lnTo>
                    <a:pt x="231091" y="195124"/>
                  </a:lnTo>
                  <a:lnTo>
                    <a:pt x="223081" y="200272"/>
                  </a:lnTo>
                  <a:lnTo>
                    <a:pt x="211061" y="215352"/>
                  </a:lnTo>
                  <a:lnTo>
                    <a:pt x="197717" y="249161"/>
                  </a:lnTo>
                  <a:lnTo>
                    <a:pt x="191943" y="288815"/>
                  </a:lnTo>
                  <a:lnTo>
                    <a:pt x="195822" y="324610"/>
                  </a:lnTo>
                  <a:lnTo>
                    <a:pt x="204405" y="343533"/>
                  </a:lnTo>
                  <a:lnTo>
                    <a:pt x="228979" y="374744"/>
                  </a:lnTo>
                  <a:lnTo>
                    <a:pt x="248777" y="382972"/>
                  </a:lnTo>
                  <a:lnTo>
                    <a:pt x="272004" y="385459"/>
                  </a:lnTo>
                  <a:lnTo>
                    <a:pt x="312392" y="377524"/>
                  </a:lnTo>
                  <a:lnTo>
                    <a:pt x="33691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787972" y="947564"/>
            <a:ext cx="1431755" cy="379027"/>
            <a:chOff x="5787972" y="947564"/>
            <a:chExt cx="1431755" cy="379027"/>
          </a:xfrm>
        </p:grpSpPr>
        <p:sp>
          <p:nvSpPr>
            <p:cNvPr id="69" name="Freeform 68"/>
            <p:cNvSpPr/>
            <p:nvPr/>
          </p:nvSpPr>
          <p:spPr>
            <a:xfrm>
              <a:off x="5787972" y="1088663"/>
              <a:ext cx="202744" cy="206342"/>
            </a:xfrm>
            <a:custGeom>
              <a:avLst/>
              <a:gdLst/>
              <a:ahLst/>
              <a:cxnLst/>
              <a:rect l="0" t="0" r="0" b="0"/>
              <a:pathLst>
                <a:path w="202744" h="206342">
                  <a:moveTo>
                    <a:pt x="118515" y="48414"/>
                  </a:moveTo>
                  <a:lnTo>
                    <a:pt x="124104" y="31647"/>
                  </a:lnTo>
                  <a:lnTo>
                    <a:pt x="123411" y="24368"/>
                  </a:lnTo>
                  <a:lnTo>
                    <a:pt x="116402" y="10041"/>
                  </a:lnTo>
                  <a:lnTo>
                    <a:pt x="108917" y="5284"/>
                  </a:lnTo>
                  <a:lnTo>
                    <a:pt x="88123" y="0"/>
                  </a:lnTo>
                  <a:lnTo>
                    <a:pt x="66403" y="3890"/>
                  </a:lnTo>
                  <a:lnTo>
                    <a:pt x="46221" y="14588"/>
                  </a:lnTo>
                  <a:lnTo>
                    <a:pt x="22875" y="40341"/>
                  </a:lnTo>
                  <a:lnTo>
                    <a:pt x="0" y="96441"/>
                  </a:lnTo>
                  <a:lnTo>
                    <a:pt x="81" y="136864"/>
                  </a:lnTo>
                  <a:lnTo>
                    <a:pt x="7514" y="172888"/>
                  </a:lnTo>
                  <a:lnTo>
                    <a:pt x="22715" y="200199"/>
                  </a:lnTo>
                  <a:lnTo>
                    <a:pt x="30082" y="204586"/>
                  </a:lnTo>
                  <a:lnTo>
                    <a:pt x="47626" y="206341"/>
                  </a:lnTo>
                  <a:lnTo>
                    <a:pt x="64002" y="200102"/>
                  </a:lnTo>
                  <a:lnTo>
                    <a:pt x="93579" y="177033"/>
                  </a:lnTo>
                  <a:lnTo>
                    <a:pt x="109306" y="145665"/>
                  </a:lnTo>
                  <a:lnTo>
                    <a:pt x="120422" y="82524"/>
                  </a:lnTo>
                  <a:lnTo>
                    <a:pt x="123296" y="71154"/>
                  </a:lnTo>
                  <a:lnTo>
                    <a:pt x="125212" y="69423"/>
                  </a:lnTo>
                  <a:lnTo>
                    <a:pt x="138282" y="121556"/>
                  </a:lnTo>
                  <a:lnTo>
                    <a:pt x="168402" y="160183"/>
                  </a:lnTo>
                  <a:lnTo>
                    <a:pt x="202743" y="18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32829" y="947564"/>
              <a:ext cx="203273" cy="312868"/>
            </a:xfrm>
            <a:custGeom>
              <a:avLst/>
              <a:gdLst/>
              <a:ahLst/>
              <a:cxnLst/>
              <a:rect l="0" t="0" r="0" b="0"/>
              <a:pathLst>
                <a:path w="203273" h="312868">
                  <a:moveTo>
                    <a:pt x="0" y="0"/>
                  </a:moveTo>
                  <a:lnTo>
                    <a:pt x="9065" y="58617"/>
                  </a:lnTo>
                  <a:lnTo>
                    <a:pt x="18645" y="112791"/>
                  </a:lnTo>
                  <a:lnTo>
                    <a:pt x="28682" y="168552"/>
                  </a:lnTo>
                  <a:lnTo>
                    <a:pt x="31012" y="230216"/>
                  </a:lnTo>
                  <a:lnTo>
                    <a:pt x="31472" y="280958"/>
                  </a:lnTo>
                  <a:lnTo>
                    <a:pt x="39980" y="232935"/>
                  </a:lnTo>
                  <a:lnTo>
                    <a:pt x="46235" y="211151"/>
                  </a:lnTo>
                  <a:lnTo>
                    <a:pt x="59153" y="192891"/>
                  </a:lnTo>
                  <a:lnTo>
                    <a:pt x="76593" y="178146"/>
                  </a:lnTo>
                  <a:lnTo>
                    <a:pt x="96043" y="167694"/>
                  </a:lnTo>
                  <a:lnTo>
                    <a:pt x="119505" y="165388"/>
                  </a:lnTo>
                  <a:lnTo>
                    <a:pt x="143190" y="169432"/>
                  </a:lnTo>
                  <a:lnTo>
                    <a:pt x="169678" y="184863"/>
                  </a:lnTo>
                  <a:lnTo>
                    <a:pt x="184987" y="197585"/>
                  </a:lnTo>
                  <a:lnTo>
                    <a:pt x="201170" y="223490"/>
                  </a:lnTo>
                  <a:lnTo>
                    <a:pt x="203272" y="246338"/>
                  </a:lnTo>
                  <a:lnTo>
                    <a:pt x="202195" y="258982"/>
                  </a:lnTo>
                  <a:lnTo>
                    <a:pt x="191640" y="279270"/>
                  </a:lnTo>
                  <a:lnTo>
                    <a:pt x="183912" y="287955"/>
                  </a:lnTo>
                  <a:lnTo>
                    <a:pt x="150678" y="305769"/>
                  </a:lnTo>
                  <a:lnTo>
                    <a:pt x="111196" y="312867"/>
                  </a:lnTo>
                  <a:lnTo>
                    <a:pt x="59660" y="307128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96041" y="1094963"/>
              <a:ext cx="145492" cy="161322"/>
            </a:xfrm>
            <a:custGeom>
              <a:avLst/>
              <a:gdLst/>
              <a:ahLst/>
              <a:cxnLst/>
              <a:rect l="0" t="0" r="0" b="0"/>
              <a:pathLst>
                <a:path w="145492" h="161322">
                  <a:moveTo>
                    <a:pt x="105285" y="0"/>
                  </a:moveTo>
                  <a:lnTo>
                    <a:pt x="82928" y="0"/>
                  </a:lnTo>
                  <a:lnTo>
                    <a:pt x="52257" y="11179"/>
                  </a:lnTo>
                  <a:lnTo>
                    <a:pt x="26532" y="29309"/>
                  </a:lnTo>
                  <a:lnTo>
                    <a:pt x="9681" y="55088"/>
                  </a:lnTo>
                  <a:lnTo>
                    <a:pt x="9964" y="62461"/>
                  </a:lnTo>
                  <a:lnTo>
                    <a:pt x="13662" y="68547"/>
                  </a:lnTo>
                  <a:lnTo>
                    <a:pt x="19637" y="73774"/>
                  </a:lnTo>
                  <a:lnTo>
                    <a:pt x="38753" y="79582"/>
                  </a:lnTo>
                  <a:lnTo>
                    <a:pt x="89153" y="88900"/>
                  </a:lnTo>
                  <a:lnTo>
                    <a:pt x="119093" y="104200"/>
                  </a:lnTo>
                  <a:lnTo>
                    <a:pt x="142781" y="123551"/>
                  </a:lnTo>
                  <a:lnTo>
                    <a:pt x="145491" y="130331"/>
                  </a:lnTo>
                  <a:lnTo>
                    <a:pt x="144957" y="137190"/>
                  </a:lnTo>
                  <a:lnTo>
                    <a:pt x="142262" y="144103"/>
                  </a:lnTo>
                  <a:lnTo>
                    <a:pt x="126789" y="154903"/>
                  </a:lnTo>
                  <a:lnTo>
                    <a:pt x="116111" y="159421"/>
                  </a:lnTo>
                  <a:lnTo>
                    <a:pt x="91769" y="161321"/>
                  </a:lnTo>
                  <a:lnTo>
                    <a:pt x="38014" y="15859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93010" y="1147606"/>
              <a:ext cx="142347" cy="123096"/>
            </a:xfrm>
            <a:custGeom>
              <a:avLst/>
              <a:gdLst/>
              <a:ahLst/>
              <a:cxnLst/>
              <a:rect l="0" t="0" r="0" b="0"/>
              <a:pathLst>
                <a:path w="142347" h="123096">
                  <a:moveTo>
                    <a:pt x="118886" y="31585"/>
                  </a:moveTo>
                  <a:lnTo>
                    <a:pt x="107708" y="20407"/>
                  </a:lnTo>
                  <a:lnTo>
                    <a:pt x="89741" y="14919"/>
                  </a:lnTo>
                  <a:lnTo>
                    <a:pt x="78399" y="13455"/>
                  </a:lnTo>
                  <a:lnTo>
                    <a:pt x="56439" y="18068"/>
                  </a:lnTo>
                  <a:lnTo>
                    <a:pt x="27464" y="33819"/>
                  </a:lnTo>
                  <a:lnTo>
                    <a:pt x="12744" y="47786"/>
                  </a:lnTo>
                  <a:lnTo>
                    <a:pt x="2301" y="65692"/>
                  </a:lnTo>
                  <a:lnTo>
                    <a:pt x="0" y="85348"/>
                  </a:lnTo>
                  <a:lnTo>
                    <a:pt x="1025" y="95503"/>
                  </a:lnTo>
                  <a:lnTo>
                    <a:pt x="5216" y="103443"/>
                  </a:lnTo>
                  <a:lnTo>
                    <a:pt x="19234" y="115385"/>
                  </a:lnTo>
                  <a:lnTo>
                    <a:pt x="52445" y="123095"/>
                  </a:lnTo>
                  <a:lnTo>
                    <a:pt x="86332" y="119791"/>
                  </a:lnTo>
                  <a:lnTo>
                    <a:pt x="118599" y="105813"/>
                  </a:lnTo>
                  <a:lnTo>
                    <a:pt x="133576" y="90312"/>
                  </a:lnTo>
                  <a:lnTo>
                    <a:pt x="139208" y="81265"/>
                  </a:lnTo>
                  <a:lnTo>
                    <a:pt x="142346" y="61854"/>
                  </a:lnTo>
                  <a:lnTo>
                    <a:pt x="141545" y="51764"/>
                  </a:lnTo>
                  <a:lnTo>
                    <a:pt x="134415" y="34315"/>
                  </a:lnTo>
                  <a:lnTo>
                    <a:pt x="123487" y="14456"/>
                  </a:lnTo>
                  <a:lnTo>
                    <a:pt x="1188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75260" y="989678"/>
              <a:ext cx="20865" cy="336913"/>
            </a:xfrm>
            <a:custGeom>
              <a:avLst/>
              <a:gdLst/>
              <a:ahLst/>
              <a:cxnLst/>
              <a:rect l="0" t="0" r="0" b="0"/>
              <a:pathLst>
                <a:path w="20865" h="336913">
                  <a:moveTo>
                    <a:pt x="10335" y="0"/>
                  </a:moveTo>
                  <a:lnTo>
                    <a:pt x="3100" y="27556"/>
                  </a:lnTo>
                  <a:lnTo>
                    <a:pt x="458" y="86899"/>
                  </a:lnTo>
                  <a:lnTo>
                    <a:pt x="0" y="137662"/>
                  </a:lnTo>
                  <a:lnTo>
                    <a:pt x="2983" y="186628"/>
                  </a:lnTo>
                  <a:lnTo>
                    <a:pt x="14472" y="245095"/>
                  </a:lnTo>
                  <a:lnTo>
                    <a:pt x="19601" y="299365"/>
                  </a:lnTo>
                  <a:lnTo>
                    <a:pt x="2086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44203" y="1158134"/>
              <a:ext cx="127545" cy="149145"/>
            </a:xfrm>
            <a:custGeom>
              <a:avLst/>
              <a:gdLst/>
              <a:ahLst/>
              <a:cxnLst/>
              <a:rect l="0" t="0" r="0" b="0"/>
              <a:pathLst>
                <a:path w="127545" h="149145">
                  <a:moveTo>
                    <a:pt x="15092" y="31586"/>
                  </a:moveTo>
                  <a:lnTo>
                    <a:pt x="438" y="75548"/>
                  </a:lnTo>
                  <a:lnTo>
                    <a:pt x="0" y="95578"/>
                  </a:lnTo>
                  <a:lnTo>
                    <a:pt x="4875" y="115009"/>
                  </a:lnTo>
                  <a:lnTo>
                    <a:pt x="14841" y="131444"/>
                  </a:lnTo>
                  <a:lnTo>
                    <a:pt x="30188" y="143428"/>
                  </a:lnTo>
                  <a:lnTo>
                    <a:pt x="39194" y="148261"/>
                  </a:lnTo>
                  <a:lnTo>
                    <a:pt x="48707" y="149144"/>
                  </a:lnTo>
                  <a:lnTo>
                    <a:pt x="68636" y="143885"/>
                  </a:lnTo>
                  <a:lnTo>
                    <a:pt x="99587" y="127771"/>
                  </a:lnTo>
                  <a:lnTo>
                    <a:pt x="114257" y="111769"/>
                  </a:lnTo>
                  <a:lnTo>
                    <a:pt x="123506" y="91789"/>
                  </a:lnTo>
                  <a:lnTo>
                    <a:pt x="127544" y="55403"/>
                  </a:lnTo>
                  <a:lnTo>
                    <a:pt x="1203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59337" y="989678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58617"/>
                  </a:lnTo>
                  <a:lnTo>
                    <a:pt x="1169" y="113961"/>
                  </a:lnTo>
                  <a:lnTo>
                    <a:pt x="8333" y="176886"/>
                  </a:lnTo>
                  <a:lnTo>
                    <a:pt x="15683" y="234722"/>
                  </a:lnTo>
                  <a:lnTo>
                    <a:pt x="20349" y="292794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64580" y="1116454"/>
              <a:ext cx="210571" cy="10096"/>
            </a:xfrm>
            <a:custGeom>
              <a:avLst/>
              <a:gdLst/>
              <a:ahLst/>
              <a:cxnLst/>
              <a:rect l="0" t="0" r="0" b="0"/>
              <a:pathLst>
                <a:path w="210571" h="10096">
                  <a:moveTo>
                    <a:pt x="210570" y="10095"/>
                  </a:moveTo>
                  <a:lnTo>
                    <a:pt x="173092" y="1761"/>
                  </a:lnTo>
                  <a:lnTo>
                    <a:pt x="121669" y="0"/>
                  </a:lnTo>
                  <a:lnTo>
                    <a:pt x="66451" y="822"/>
                  </a:lnTo>
                  <a:lnTo>
                    <a:pt x="19841" y="7916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68765" y="1129356"/>
              <a:ext cx="150962" cy="186707"/>
            </a:xfrm>
            <a:custGeom>
              <a:avLst/>
              <a:gdLst/>
              <a:ahLst/>
              <a:cxnLst/>
              <a:rect l="0" t="0" r="0" b="0"/>
              <a:pathLst>
                <a:path w="150962" h="186707">
                  <a:moveTo>
                    <a:pt x="27442" y="102478"/>
                  </a:moveTo>
                  <a:lnTo>
                    <a:pt x="86059" y="96889"/>
                  </a:lnTo>
                  <a:lnTo>
                    <a:pt x="130658" y="83350"/>
                  </a:lnTo>
                  <a:lnTo>
                    <a:pt x="147795" y="72139"/>
                  </a:lnTo>
                  <a:lnTo>
                    <a:pt x="150961" y="64705"/>
                  </a:lnTo>
                  <a:lnTo>
                    <a:pt x="150732" y="56239"/>
                  </a:lnTo>
                  <a:lnTo>
                    <a:pt x="148240" y="47085"/>
                  </a:lnTo>
                  <a:lnTo>
                    <a:pt x="136113" y="30676"/>
                  </a:lnTo>
                  <a:lnTo>
                    <a:pt x="119024" y="16753"/>
                  </a:lnTo>
                  <a:lnTo>
                    <a:pt x="99730" y="6666"/>
                  </a:lnTo>
                  <a:lnTo>
                    <a:pt x="63549" y="0"/>
                  </a:lnTo>
                  <a:lnTo>
                    <a:pt x="43100" y="4679"/>
                  </a:lnTo>
                  <a:lnTo>
                    <a:pt x="26212" y="15728"/>
                  </a:lnTo>
                  <a:lnTo>
                    <a:pt x="10908" y="32337"/>
                  </a:lnTo>
                  <a:lnTo>
                    <a:pt x="2546" y="54536"/>
                  </a:lnTo>
                  <a:lnTo>
                    <a:pt x="0" y="78831"/>
                  </a:lnTo>
                  <a:lnTo>
                    <a:pt x="10902" y="133722"/>
                  </a:lnTo>
                  <a:lnTo>
                    <a:pt x="23601" y="151849"/>
                  </a:lnTo>
                  <a:lnTo>
                    <a:pt x="40942" y="166535"/>
                  </a:lnTo>
                  <a:lnTo>
                    <a:pt x="60348" y="176961"/>
                  </a:lnTo>
                  <a:lnTo>
                    <a:pt x="113938" y="185422"/>
                  </a:lnTo>
                  <a:lnTo>
                    <a:pt x="132727" y="186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086505" y="1841138"/>
            <a:ext cx="412981" cy="425143"/>
            <a:chOff x="2086505" y="1841138"/>
            <a:chExt cx="412981" cy="425143"/>
          </a:xfrm>
        </p:grpSpPr>
        <p:sp>
          <p:nvSpPr>
            <p:cNvPr id="79" name="Freeform 78"/>
            <p:cNvSpPr/>
            <p:nvPr/>
          </p:nvSpPr>
          <p:spPr>
            <a:xfrm>
              <a:off x="2187944" y="1899693"/>
              <a:ext cx="275725" cy="294480"/>
            </a:xfrm>
            <a:custGeom>
              <a:avLst/>
              <a:gdLst/>
              <a:ahLst/>
              <a:cxnLst/>
              <a:rect l="0" t="0" r="0" b="0"/>
              <a:pathLst>
                <a:path w="275725" h="294480">
                  <a:moveTo>
                    <a:pt x="44097" y="16493"/>
                  </a:moveTo>
                  <a:lnTo>
                    <a:pt x="9769" y="77366"/>
                  </a:lnTo>
                  <a:lnTo>
                    <a:pt x="3664" y="85151"/>
                  </a:lnTo>
                  <a:lnTo>
                    <a:pt x="764" y="86832"/>
                  </a:lnTo>
                  <a:lnTo>
                    <a:pt x="0" y="84442"/>
                  </a:lnTo>
                  <a:lnTo>
                    <a:pt x="661" y="79340"/>
                  </a:lnTo>
                  <a:lnTo>
                    <a:pt x="31756" y="26581"/>
                  </a:lnTo>
                  <a:lnTo>
                    <a:pt x="47971" y="10838"/>
                  </a:lnTo>
                  <a:lnTo>
                    <a:pt x="69995" y="2281"/>
                  </a:lnTo>
                  <a:lnTo>
                    <a:pt x="82420" y="0"/>
                  </a:lnTo>
                  <a:lnTo>
                    <a:pt x="105583" y="3703"/>
                  </a:lnTo>
                  <a:lnTo>
                    <a:pt x="126406" y="14318"/>
                  </a:lnTo>
                  <a:lnTo>
                    <a:pt x="143460" y="30734"/>
                  </a:lnTo>
                  <a:lnTo>
                    <a:pt x="160626" y="59707"/>
                  </a:lnTo>
                  <a:lnTo>
                    <a:pt x="167531" y="101697"/>
                  </a:lnTo>
                  <a:lnTo>
                    <a:pt x="161459" y="152647"/>
                  </a:lnTo>
                  <a:lnTo>
                    <a:pt x="145614" y="214823"/>
                  </a:lnTo>
                  <a:lnTo>
                    <a:pt x="116838" y="268952"/>
                  </a:lnTo>
                  <a:lnTo>
                    <a:pt x="110139" y="279555"/>
                  </a:lnTo>
                  <a:lnTo>
                    <a:pt x="100993" y="286624"/>
                  </a:lnTo>
                  <a:lnTo>
                    <a:pt x="78353" y="294479"/>
                  </a:lnTo>
                  <a:lnTo>
                    <a:pt x="44888" y="293312"/>
                  </a:lnTo>
                  <a:lnTo>
                    <a:pt x="36436" y="288776"/>
                  </a:lnTo>
                  <a:lnTo>
                    <a:pt x="23924" y="274378"/>
                  </a:lnTo>
                  <a:lnTo>
                    <a:pt x="23630" y="265626"/>
                  </a:lnTo>
                  <a:lnTo>
                    <a:pt x="32661" y="246542"/>
                  </a:lnTo>
                  <a:lnTo>
                    <a:pt x="51492" y="232601"/>
                  </a:lnTo>
                  <a:lnTo>
                    <a:pt x="74290" y="224845"/>
                  </a:lnTo>
                  <a:lnTo>
                    <a:pt x="106856" y="227056"/>
                  </a:lnTo>
                  <a:lnTo>
                    <a:pt x="165445" y="241562"/>
                  </a:lnTo>
                  <a:lnTo>
                    <a:pt x="225543" y="255590"/>
                  </a:lnTo>
                  <a:lnTo>
                    <a:pt x="248742" y="256119"/>
                  </a:lnTo>
                  <a:lnTo>
                    <a:pt x="275724" y="248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86505" y="1841138"/>
              <a:ext cx="412981" cy="425143"/>
            </a:xfrm>
            <a:custGeom>
              <a:avLst/>
              <a:gdLst/>
              <a:ahLst/>
              <a:cxnLst/>
              <a:rect l="0" t="0" r="0" b="0"/>
              <a:pathLst>
                <a:path w="412981" h="425143">
                  <a:moveTo>
                    <a:pt x="282406" y="11877"/>
                  </a:moveTo>
                  <a:lnTo>
                    <a:pt x="244929" y="3544"/>
                  </a:lnTo>
                  <a:lnTo>
                    <a:pt x="206961" y="5119"/>
                  </a:lnTo>
                  <a:lnTo>
                    <a:pt x="152210" y="16131"/>
                  </a:lnTo>
                  <a:lnTo>
                    <a:pt x="110339" y="31725"/>
                  </a:lnTo>
                  <a:lnTo>
                    <a:pt x="55512" y="80805"/>
                  </a:lnTo>
                  <a:lnTo>
                    <a:pt x="19355" y="139902"/>
                  </a:lnTo>
                  <a:lnTo>
                    <a:pt x="7567" y="167043"/>
                  </a:lnTo>
                  <a:lnTo>
                    <a:pt x="0" y="225714"/>
                  </a:lnTo>
                  <a:lnTo>
                    <a:pt x="4094" y="287693"/>
                  </a:lnTo>
                  <a:lnTo>
                    <a:pt x="17338" y="343826"/>
                  </a:lnTo>
                  <a:lnTo>
                    <a:pt x="35932" y="377734"/>
                  </a:lnTo>
                  <a:lnTo>
                    <a:pt x="63148" y="401949"/>
                  </a:lnTo>
                  <a:lnTo>
                    <a:pt x="119782" y="425142"/>
                  </a:lnTo>
                  <a:lnTo>
                    <a:pt x="160262" y="425094"/>
                  </a:lnTo>
                  <a:lnTo>
                    <a:pt x="221521" y="408259"/>
                  </a:lnTo>
                  <a:lnTo>
                    <a:pt x="281321" y="376378"/>
                  </a:lnTo>
                  <a:lnTo>
                    <a:pt x="344312" y="339604"/>
                  </a:lnTo>
                  <a:lnTo>
                    <a:pt x="383553" y="286026"/>
                  </a:lnTo>
                  <a:lnTo>
                    <a:pt x="407741" y="229910"/>
                  </a:lnTo>
                  <a:lnTo>
                    <a:pt x="412980" y="203537"/>
                  </a:lnTo>
                  <a:lnTo>
                    <a:pt x="406811" y="145359"/>
                  </a:lnTo>
                  <a:lnTo>
                    <a:pt x="394527" y="101340"/>
                  </a:lnTo>
                  <a:lnTo>
                    <a:pt x="369414" y="60614"/>
                  </a:lnTo>
                  <a:lnTo>
                    <a:pt x="313312" y="15660"/>
                  </a:lnTo>
                  <a:lnTo>
                    <a:pt x="276616" y="0"/>
                  </a:lnTo>
                  <a:lnTo>
                    <a:pt x="217765" y="362"/>
                  </a:lnTo>
                  <a:lnTo>
                    <a:pt x="198178" y="1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633161" y="958093"/>
            <a:ext cx="1316636" cy="451456"/>
            <a:chOff x="7633161" y="958093"/>
            <a:chExt cx="1316636" cy="451456"/>
          </a:xfrm>
        </p:grpSpPr>
        <p:sp>
          <p:nvSpPr>
            <p:cNvPr id="82" name="Freeform 81"/>
            <p:cNvSpPr/>
            <p:nvPr/>
          </p:nvSpPr>
          <p:spPr>
            <a:xfrm>
              <a:off x="7633161" y="1126549"/>
              <a:ext cx="178985" cy="205327"/>
            </a:xfrm>
            <a:custGeom>
              <a:avLst/>
              <a:gdLst/>
              <a:ahLst/>
              <a:cxnLst/>
              <a:rect l="0" t="0" r="0" b="0"/>
              <a:pathLst>
                <a:path w="178985" h="205327">
                  <a:moveTo>
                    <a:pt x="0" y="0"/>
                  </a:moveTo>
                  <a:lnTo>
                    <a:pt x="34328" y="60873"/>
                  </a:lnTo>
                  <a:lnTo>
                    <a:pt x="50335" y="86666"/>
                  </a:lnTo>
                  <a:lnTo>
                    <a:pt x="71055" y="144427"/>
                  </a:lnTo>
                  <a:lnTo>
                    <a:pt x="102351" y="199650"/>
                  </a:lnTo>
                  <a:lnTo>
                    <a:pt x="109178" y="204460"/>
                  </a:lnTo>
                  <a:lnTo>
                    <a:pt x="116069" y="205326"/>
                  </a:lnTo>
                  <a:lnTo>
                    <a:pt x="123002" y="203565"/>
                  </a:lnTo>
                  <a:lnTo>
                    <a:pt x="128795" y="198881"/>
                  </a:lnTo>
                  <a:lnTo>
                    <a:pt x="138350" y="184318"/>
                  </a:lnTo>
                  <a:lnTo>
                    <a:pt x="146781" y="131901"/>
                  </a:lnTo>
                  <a:lnTo>
                    <a:pt x="161817" y="74431"/>
                  </a:lnTo>
                  <a:lnTo>
                    <a:pt x="175915" y="24273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872624" y="1162362"/>
              <a:ext cx="213263" cy="188119"/>
            </a:xfrm>
            <a:custGeom>
              <a:avLst/>
              <a:gdLst/>
              <a:ahLst/>
              <a:cxnLst/>
              <a:rect l="0" t="0" r="0" b="0"/>
              <a:pathLst>
                <a:path w="213263" h="188119">
                  <a:moveTo>
                    <a:pt x="150091" y="48415"/>
                  </a:moveTo>
                  <a:lnTo>
                    <a:pt x="120782" y="10041"/>
                  </a:lnTo>
                  <a:lnTo>
                    <a:pt x="101190" y="2114"/>
                  </a:lnTo>
                  <a:lnTo>
                    <a:pt x="89414" y="0"/>
                  </a:lnTo>
                  <a:lnTo>
                    <a:pt x="66971" y="3890"/>
                  </a:lnTo>
                  <a:lnTo>
                    <a:pt x="37725" y="19235"/>
                  </a:lnTo>
                  <a:lnTo>
                    <a:pt x="29557" y="25452"/>
                  </a:lnTo>
                  <a:lnTo>
                    <a:pt x="17361" y="44838"/>
                  </a:lnTo>
                  <a:lnTo>
                    <a:pt x="0" y="95412"/>
                  </a:lnTo>
                  <a:lnTo>
                    <a:pt x="75" y="136559"/>
                  </a:lnTo>
                  <a:lnTo>
                    <a:pt x="7767" y="158170"/>
                  </a:lnTo>
                  <a:lnTo>
                    <a:pt x="13095" y="167208"/>
                  </a:lnTo>
                  <a:lnTo>
                    <a:pt x="28372" y="180371"/>
                  </a:lnTo>
                  <a:lnTo>
                    <a:pt x="37359" y="185518"/>
                  </a:lnTo>
                  <a:lnTo>
                    <a:pt x="56704" y="188118"/>
                  </a:lnTo>
                  <a:lnTo>
                    <a:pt x="66776" y="187174"/>
                  </a:lnTo>
                  <a:lnTo>
                    <a:pt x="74660" y="183035"/>
                  </a:lnTo>
                  <a:lnTo>
                    <a:pt x="105395" y="141488"/>
                  </a:lnTo>
                  <a:lnTo>
                    <a:pt x="132009" y="79852"/>
                  </a:lnTo>
                  <a:lnTo>
                    <a:pt x="135696" y="76392"/>
                  </a:lnTo>
                  <a:lnTo>
                    <a:pt x="139324" y="77595"/>
                  </a:lnTo>
                  <a:lnTo>
                    <a:pt x="146476" y="88290"/>
                  </a:lnTo>
                  <a:lnTo>
                    <a:pt x="169704" y="133734"/>
                  </a:lnTo>
                  <a:lnTo>
                    <a:pt x="185714" y="147946"/>
                  </a:lnTo>
                  <a:lnTo>
                    <a:pt x="213262" y="16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42991" y="958093"/>
              <a:ext cx="48181" cy="389555"/>
            </a:xfrm>
            <a:custGeom>
              <a:avLst/>
              <a:gdLst/>
              <a:ahLst/>
              <a:cxnLst/>
              <a:rect l="0" t="0" r="0" b="0"/>
              <a:pathLst>
                <a:path w="48181" h="389555">
                  <a:moveTo>
                    <a:pt x="6066" y="0"/>
                  </a:moveTo>
                  <a:lnTo>
                    <a:pt x="2946" y="54144"/>
                  </a:lnTo>
                  <a:lnTo>
                    <a:pt x="0" y="81386"/>
                  </a:lnTo>
                  <a:lnTo>
                    <a:pt x="4521" y="140122"/>
                  </a:lnTo>
                  <a:lnTo>
                    <a:pt x="11848" y="190476"/>
                  </a:lnTo>
                  <a:lnTo>
                    <a:pt x="22597" y="239321"/>
                  </a:lnTo>
                  <a:lnTo>
                    <a:pt x="26228" y="297747"/>
                  </a:lnTo>
                  <a:lnTo>
                    <a:pt x="38458" y="356971"/>
                  </a:lnTo>
                  <a:lnTo>
                    <a:pt x="4818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90390" y="1189720"/>
              <a:ext cx="132409" cy="147872"/>
            </a:xfrm>
            <a:custGeom>
              <a:avLst/>
              <a:gdLst/>
              <a:ahLst/>
              <a:cxnLst/>
              <a:rect l="0" t="0" r="0" b="0"/>
              <a:pathLst>
                <a:path w="132409" h="147872">
                  <a:moveTo>
                    <a:pt x="6066" y="0"/>
                  </a:moveTo>
                  <a:lnTo>
                    <a:pt x="2946" y="42691"/>
                  </a:lnTo>
                  <a:lnTo>
                    <a:pt x="0" y="64597"/>
                  </a:lnTo>
                  <a:lnTo>
                    <a:pt x="2590" y="89931"/>
                  </a:lnTo>
                  <a:lnTo>
                    <a:pt x="10760" y="110549"/>
                  </a:lnTo>
                  <a:lnTo>
                    <a:pt x="35069" y="142849"/>
                  </a:lnTo>
                  <a:lnTo>
                    <a:pt x="44119" y="146705"/>
                  </a:lnTo>
                  <a:lnTo>
                    <a:pt x="66652" y="147871"/>
                  </a:lnTo>
                  <a:lnTo>
                    <a:pt x="86025" y="141369"/>
                  </a:lnTo>
                  <a:lnTo>
                    <a:pt x="94467" y="136360"/>
                  </a:lnTo>
                  <a:lnTo>
                    <a:pt x="106967" y="121436"/>
                  </a:lnTo>
                  <a:lnTo>
                    <a:pt x="124522" y="83259"/>
                  </a:lnTo>
                  <a:lnTo>
                    <a:pt x="131369" y="26244"/>
                  </a:lnTo>
                  <a:lnTo>
                    <a:pt x="1324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88909" y="1171726"/>
              <a:ext cx="144638" cy="165394"/>
            </a:xfrm>
            <a:custGeom>
              <a:avLst/>
              <a:gdLst/>
              <a:ahLst/>
              <a:cxnLst/>
              <a:rect l="0" t="0" r="0" b="0"/>
              <a:pathLst>
                <a:path w="144638" h="165394">
                  <a:moveTo>
                    <a:pt x="7588" y="49579"/>
                  </a:moveTo>
                  <a:lnTo>
                    <a:pt x="61463" y="72434"/>
                  </a:lnTo>
                  <a:lnTo>
                    <a:pt x="92181" y="70519"/>
                  </a:lnTo>
                  <a:lnTo>
                    <a:pt x="122340" y="61373"/>
                  </a:lnTo>
                  <a:lnTo>
                    <a:pt x="138917" y="50531"/>
                  </a:lnTo>
                  <a:lnTo>
                    <a:pt x="143104" y="43195"/>
                  </a:lnTo>
                  <a:lnTo>
                    <a:pt x="144637" y="25685"/>
                  </a:lnTo>
                  <a:lnTo>
                    <a:pt x="141068" y="18442"/>
                  </a:lnTo>
                  <a:lnTo>
                    <a:pt x="127744" y="7275"/>
                  </a:lnTo>
                  <a:lnTo>
                    <a:pt x="89334" y="0"/>
                  </a:lnTo>
                  <a:lnTo>
                    <a:pt x="63806" y="4537"/>
                  </a:lnTo>
                  <a:lnTo>
                    <a:pt x="32825" y="20246"/>
                  </a:lnTo>
                  <a:lnTo>
                    <a:pt x="17635" y="34203"/>
                  </a:lnTo>
                  <a:lnTo>
                    <a:pt x="6984" y="52104"/>
                  </a:lnTo>
                  <a:lnTo>
                    <a:pt x="0" y="93091"/>
                  </a:lnTo>
                  <a:lnTo>
                    <a:pt x="4606" y="116101"/>
                  </a:lnTo>
                  <a:lnTo>
                    <a:pt x="20353" y="142209"/>
                  </a:lnTo>
                  <a:lnTo>
                    <a:pt x="26627" y="149937"/>
                  </a:lnTo>
                  <a:lnTo>
                    <a:pt x="46076" y="158524"/>
                  </a:lnTo>
                  <a:lnTo>
                    <a:pt x="105594" y="164488"/>
                  </a:lnTo>
                  <a:lnTo>
                    <a:pt x="123402" y="165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29962" y="1175066"/>
              <a:ext cx="219835" cy="234483"/>
            </a:xfrm>
            <a:custGeom>
              <a:avLst/>
              <a:gdLst/>
              <a:ahLst/>
              <a:cxnLst/>
              <a:rect l="0" t="0" r="0" b="0"/>
              <a:pathLst>
                <a:path w="219835" h="234483">
                  <a:moveTo>
                    <a:pt x="135033" y="14654"/>
                  </a:moveTo>
                  <a:lnTo>
                    <a:pt x="91070" y="0"/>
                  </a:lnTo>
                  <a:lnTo>
                    <a:pt x="55197" y="1083"/>
                  </a:lnTo>
                  <a:lnTo>
                    <a:pt x="34820" y="9012"/>
                  </a:lnTo>
                  <a:lnTo>
                    <a:pt x="2673" y="33167"/>
                  </a:lnTo>
                  <a:lnTo>
                    <a:pt x="0" y="39864"/>
                  </a:lnTo>
                  <a:lnTo>
                    <a:pt x="557" y="46668"/>
                  </a:lnTo>
                  <a:lnTo>
                    <a:pt x="7416" y="60468"/>
                  </a:lnTo>
                  <a:lnTo>
                    <a:pt x="18262" y="74400"/>
                  </a:lnTo>
                  <a:lnTo>
                    <a:pt x="37121" y="85271"/>
                  </a:lnTo>
                  <a:lnTo>
                    <a:pt x="62271" y="92833"/>
                  </a:lnTo>
                  <a:lnTo>
                    <a:pt x="119837" y="100806"/>
                  </a:lnTo>
                  <a:lnTo>
                    <a:pt x="175362" y="117853"/>
                  </a:lnTo>
                  <a:lnTo>
                    <a:pt x="200144" y="136608"/>
                  </a:lnTo>
                  <a:lnTo>
                    <a:pt x="215054" y="154254"/>
                  </a:lnTo>
                  <a:lnTo>
                    <a:pt x="218796" y="163872"/>
                  </a:lnTo>
                  <a:lnTo>
                    <a:pt x="219834" y="183918"/>
                  </a:lnTo>
                  <a:lnTo>
                    <a:pt x="213277" y="201407"/>
                  </a:lnTo>
                  <a:lnTo>
                    <a:pt x="208252" y="209346"/>
                  </a:lnTo>
                  <a:lnTo>
                    <a:pt x="193311" y="221286"/>
                  </a:lnTo>
                  <a:lnTo>
                    <a:pt x="173803" y="229323"/>
                  </a:lnTo>
                  <a:lnTo>
                    <a:pt x="120031" y="234482"/>
                  </a:lnTo>
                  <a:lnTo>
                    <a:pt x="59020" y="229912"/>
                  </a:lnTo>
                  <a:lnTo>
                    <a:pt x="8691" y="214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800580" y="1810901"/>
            <a:ext cx="6896167" cy="641559"/>
            <a:chOff x="2800580" y="1810901"/>
            <a:chExt cx="6896167" cy="641559"/>
          </a:xfrm>
        </p:grpSpPr>
        <p:sp>
          <p:nvSpPr>
            <p:cNvPr id="89" name="Freeform 88"/>
            <p:cNvSpPr/>
            <p:nvPr/>
          </p:nvSpPr>
          <p:spPr>
            <a:xfrm>
              <a:off x="2952918" y="1863544"/>
              <a:ext cx="5590" cy="315856"/>
            </a:xfrm>
            <a:custGeom>
              <a:avLst/>
              <a:gdLst/>
              <a:ahLst/>
              <a:cxnLst/>
              <a:rect l="0" t="0" r="0" b="0"/>
              <a:pathLst>
                <a:path w="5590" h="315856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2" y="129328"/>
                  </a:lnTo>
                  <a:lnTo>
                    <a:pt x="5499" y="191532"/>
                  </a:lnTo>
                  <a:lnTo>
                    <a:pt x="5563" y="240284"/>
                  </a:lnTo>
                  <a:lnTo>
                    <a:pt x="5586" y="302668"/>
                  </a:lnTo>
                  <a:lnTo>
                    <a:pt x="558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00580" y="1821430"/>
              <a:ext cx="336913" cy="84229"/>
            </a:xfrm>
            <a:custGeom>
              <a:avLst/>
              <a:gdLst/>
              <a:ahLst/>
              <a:cxnLst/>
              <a:rect l="0" t="0" r="0" b="0"/>
              <a:pathLst>
                <a:path w="336913" h="84229">
                  <a:moveTo>
                    <a:pt x="336912" y="0"/>
                  </a:moveTo>
                  <a:lnTo>
                    <a:pt x="278295" y="5589"/>
                  </a:lnTo>
                  <a:lnTo>
                    <a:pt x="225291" y="17958"/>
                  </a:lnTo>
                  <a:lnTo>
                    <a:pt x="173574" y="31666"/>
                  </a:lnTo>
                  <a:lnTo>
                    <a:pt x="113315" y="45639"/>
                  </a:lnTo>
                  <a:lnTo>
                    <a:pt x="57521" y="59664"/>
                  </a:lnTo>
                  <a:lnTo>
                    <a:pt x="17731" y="737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37492" y="1810901"/>
              <a:ext cx="389555" cy="359004"/>
            </a:xfrm>
            <a:custGeom>
              <a:avLst/>
              <a:gdLst/>
              <a:ahLst/>
              <a:cxnLst/>
              <a:rect l="0" t="0" r="0" b="0"/>
              <a:pathLst>
                <a:path w="389555" h="359004">
                  <a:moveTo>
                    <a:pt x="0" y="0"/>
                  </a:moveTo>
                  <a:lnTo>
                    <a:pt x="3120" y="57264"/>
                  </a:lnTo>
                  <a:lnTo>
                    <a:pt x="8333" y="106655"/>
                  </a:lnTo>
                  <a:lnTo>
                    <a:pt x="12997" y="155214"/>
                  </a:lnTo>
                  <a:lnTo>
                    <a:pt x="25054" y="213544"/>
                  </a:lnTo>
                  <a:lnTo>
                    <a:pt x="30295" y="270126"/>
                  </a:lnTo>
                  <a:lnTo>
                    <a:pt x="34450" y="323243"/>
                  </a:lnTo>
                  <a:lnTo>
                    <a:pt x="37538" y="339026"/>
                  </a:lnTo>
                  <a:lnTo>
                    <a:pt x="36723" y="338321"/>
                  </a:lnTo>
                  <a:lnTo>
                    <a:pt x="35011" y="334342"/>
                  </a:lnTo>
                  <a:lnTo>
                    <a:pt x="40951" y="277531"/>
                  </a:lnTo>
                  <a:lnTo>
                    <a:pt x="52948" y="243278"/>
                  </a:lnTo>
                  <a:lnTo>
                    <a:pt x="76909" y="216492"/>
                  </a:lnTo>
                  <a:lnTo>
                    <a:pt x="86368" y="212179"/>
                  </a:lnTo>
                  <a:lnTo>
                    <a:pt x="106236" y="210505"/>
                  </a:lnTo>
                  <a:lnTo>
                    <a:pt x="123645" y="216780"/>
                  </a:lnTo>
                  <a:lnTo>
                    <a:pt x="139181" y="228538"/>
                  </a:lnTo>
                  <a:lnTo>
                    <a:pt x="159912" y="254888"/>
                  </a:lnTo>
                  <a:lnTo>
                    <a:pt x="185561" y="316049"/>
                  </a:lnTo>
                  <a:lnTo>
                    <a:pt x="194061" y="340479"/>
                  </a:lnTo>
                  <a:lnTo>
                    <a:pt x="192314" y="334988"/>
                  </a:lnTo>
                  <a:lnTo>
                    <a:pt x="195932" y="312165"/>
                  </a:lnTo>
                  <a:lnTo>
                    <a:pt x="207573" y="296278"/>
                  </a:lnTo>
                  <a:lnTo>
                    <a:pt x="224446" y="282587"/>
                  </a:lnTo>
                  <a:lnTo>
                    <a:pt x="283393" y="255492"/>
                  </a:lnTo>
                  <a:lnTo>
                    <a:pt x="322296" y="224054"/>
                  </a:lnTo>
                  <a:lnTo>
                    <a:pt x="338171" y="197798"/>
                  </a:lnTo>
                  <a:lnTo>
                    <a:pt x="337751" y="190357"/>
                  </a:lnTo>
                  <a:lnTo>
                    <a:pt x="333961" y="184227"/>
                  </a:lnTo>
                  <a:lnTo>
                    <a:pt x="327926" y="178970"/>
                  </a:lnTo>
                  <a:lnTo>
                    <a:pt x="305622" y="173129"/>
                  </a:lnTo>
                  <a:lnTo>
                    <a:pt x="291485" y="171571"/>
                  </a:lnTo>
                  <a:lnTo>
                    <a:pt x="279721" y="174042"/>
                  </a:lnTo>
                  <a:lnTo>
                    <a:pt x="260411" y="186147"/>
                  </a:lnTo>
                  <a:lnTo>
                    <a:pt x="236386" y="212692"/>
                  </a:lnTo>
                  <a:lnTo>
                    <a:pt x="232460" y="222513"/>
                  </a:lnTo>
                  <a:lnTo>
                    <a:pt x="231217" y="242784"/>
                  </a:lnTo>
                  <a:lnTo>
                    <a:pt x="237095" y="279516"/>
                  </a:lnTo>
                  <a:lnTo>
                    <a:pt x="251834" y="308857"/>
                  </a:lnTo>
                  <a:lnTo>
                    <a:pt x="271020" y="332369"/>
                  </a:lnTo>
                  <a:lnTo>
                    <a:pt x="302700" y="354153"/>
                  </a:lnTo>
                  <a:lnTo>
                    <a:pt x="328336" y="359003"/>
                  </a:lnTo>
                  <a:lnTo>
                    <a:pt x="38955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03508" y="1965494"/>
              <a:ext cx="239436" cy="225081"/>
            </a:xfrm>
            <a:custGeom>
              <a:avLst/>
              <a:gdLst/>
              <a:ahLst/>
              <a:cxnLst/>
              <a:rect l="0" t="0" r="0" b="0"/>
              <a:pathLst>
                <a:path w="239436" h="225081">
                  <a:moveTo>
                    <a:pt x="176264" y="55977"/>
                  </a:moveTo>
                  <a:lnTo>
                    <a:pt x="166688" y="31930"/>
                  </a:lnTo>
                  <a:lnTo>
                    <a:pt x="156020" y="17604"/>
                  </a:lnTo>
                  <a:lnTo>
                    <a:pt x="131271" y="1973"/>
                  </a:lnTo>
                  <a:lnTo>
                    <a:pt x="108694" y="0"/>
                  </a:lnTo>
                  <a:lnTo>
                    <a:pt x="84231" y="4192"/>
                  </a:lnTo>
                  <a:lnTo>
                    <a:pt x="51899" y="19706"/>
                  </a:lnTo>
                  <a:lnTo>
                    <a:pt x="34813" y="32448"/>
                  </a:lnTo>
                  <a:lnTo>
                    <a:pt x="22539" y="52149"/>
                  </a:lnTo>
                  <a:lnTo>
                    <a:pt x="2512" y="109285"/>
                  </a:lnTo>
                  <a:lnTo>
                    <a:pt x="0" y="147291"/>
                  </a:lnTo>
                  <a:lnTo>
                    <a:pt x="7314" y="181299"/>
                  </a:lnTo>
                  <a:lnTo>
                    <a:pt x="17726" y="202923"/>
                  </a:lnTo>
                  <a:lnTo>
                    <a:pt x="33273" y="217993"/>
                  </a:lnTo>
                  <a:lnTo>
                    <a:pt x="42332" y="223649"/>
                  </a:lnTo>
                  <a:lnTo>
                    <a:pt x="51881" y="225080"/>
                  </a:lnTo>
                  <a:lnTo>
                    <a:pt x="71850" y="220431"/>
                  </a:lnTo>
                  <a:lnTo>
                    <a:pt x="112095" y="198383"/>
                  </a:lnTo>
                  <a:lnTo>
                    <a:pt x="128637" y="185169"/>
                  </a:lnTo>
                  <a:lnTo>
                    <a:pt x="145514" y="158987"/>
                  </a:lnTo>
                  <a:lnTo>
                    <a:pt x="165383" y="105200"/>
                  </a:lnTo>
                  <a:lnTo>
                    <a:pt x="169010" y="92302"/>
                  </a:lnTo>
                  <a:lnTo>
                    <a:pt x="172598" y="87213"/>
                  </a:lnTo>
                  <a:lnTo>
                    <a:pt x="176159" y="87329"/>
                  </a:lnTo>
                  <a:lnTo>
                    <a:pt x="179703" y="90917"/>
                  </a:lnTo>
                  <a:lnTo>
                    <a:pt x="212003" y="150489"/>
                  </a:lnTo>
                  <a:lnTo>
                    <a:pt x="239435" y="192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58410" y="1975656"/>
              <a:ext cx="174046" cy="193215"/>
            </a:xfrm>
            <a:custGeom>
              <a:avLst/>
              <a:gdLst/>
              <a:ahLst/>
              <a:cxnLst/>
              <a:rect l="0" t="0" r="0" b="0"/>
              <a:pathLst>
                <a:path w="174046" h="193215">
                  <a:moveTo>
                    <a:pt x="5590" y="24758"/>
                  </a:moveTo>
                  <a:lnTo>
                    <a:pt x="0" y="41526"/>
                  </a:lnTo>
                  <a:lnTo>
                    <a:pt x="3495" y="62236"/>
                  </a:lnTo>
                  <a:lnTo>
                    <a:pt x="19214" y="113659"/>
                  </a:lnTo>
                  <a:lnTo>
                    <a:pt x="37121" y="171386"/>
                  </a:lnTo>
                  <a:lnTo>
                    <a:pt x="40648" y="182171"/>
                  </a:lnTo>
                  <a:lnTo>
                    <a:pt x="40661" y="187022"/>
                  </a:lnTo>
                  <a:lnTo>
                    <a:pt x="38329" y="187916"/>
                  </a:lnTo>
                  <a:lnTo>
                    <a:pt x="34435" y="186173"/>
                  </a:lnTo>
                  <a:lnTo>
                    <a:pt x="26989" y="174877"/>
                  </a:lnTo>
                  <a:lnTo>
                    <a:pt x="20950" y="156988"/>
                  </a:lnTo>
                  <a:lnTo>
                    <a:pt x="18720" y="120609"/>
                  </a:lnTo>
                  <a:lnTo>
                    <a:pt x="27854" y="66395"/>
                  </a:lnTo>
                  <a:lnTo>
                    <a:pt x="40652" y="27736"/>
                  </a:lnTo>
                  <a:lnTo>
                    <a:pt x="46512" y="16215"/>
                  </a:lnTo>
                  <a:lnTo>
                    <a:pt x="55098" y="8534"/>
                  </a:lnTo>
                  <a:lnTo>
                    <a:pt x="77117" y="0"/>
                  </a:lnTo>
                  <a:lnTo>
                    <a:pt x="87199" y="64"/>
                  </a:lnTo>
                  <a:lnTo>
                    <a:pt x="104642" y="6374"/>
                  </a:lnTo>
                  <a:lnTo>
                    <a:pt x="127615" y="23080"/>
                  </a:lnTo>
                  <a:lnTo>
                    <a:pt x="138982" y="42340"/>
                  </a:lnTo>
                  <a:lnTo>
                    <a:pt x="159549" y="98000"/>
                  </a:lnTo>
                  <a:lnTo>
                    <a:pt x="170835" y="143601"/>
                  </a:lnTo>
                  <a:lnTo>
                    <a:pt x="174045" y="193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07628" y="1989886"/>
              <a:ext cx="125031" cy="175908"/>
            </a:xfrm>
            <a:custGeom>
              <a:avLst/>
              <a:gdLst/>
              <a:ahLst/>
              <a:cxnLst/>
              <a:rect l="0" t="0" r="0" b="0"/>
              <a:pathLst>
                <a:path w="125031" h="175908">
                  <a:moveTo>
                    <a:pt x="93283" y="0"/>
                  </a:moveTo>
                  <a:lnTo>
                    <a:pt x="40579" y="19128"/>
                  </a:lnTo>
                  <a:lnTo>
                    <a:pt x="2491" y="49803"/>
                  </a:lnTo>
                  <a:lnTo>
                    <a:pt x="0" y="56598"/>
                  </a:lnTo>
                  <a:lnTo>
                    <a:pt x="679" y="63468"/>
                  </a:lnTo>
                  <a:lnTo>
                    <a:pt x="3471" y="70388"/>
                  </a:lnTo>
                  <a:lnTo>
                    <a:pt x="19052" y="81196"/>
                  </a:lnTo>
                  <a:lnTo>
                    <a:pt x="72156" y="101376"/>
                  </a:lnTo>
                  <a:lnTo>
                    <a:pt x="102622" y="113355"/>
                  </a:lnTo>
                  <a:lnTo>
                    <a:pt x="119271" y="124859"/>
                  </a:lnTo>
                  <a:lnTo>
                    <a:pt x="123477" y="132372"/>
                  </a:lnTo>
                  <a:lnTo>
                    <a:pt x="125030" y="150079"/>
                  </a:lnTo>
                  <a:lnTo>
                    <a:pt x="121467" y="157374"/>
                  </a:lnTo>
                  <a:lnTo>
                    <a:pt x="108149" y="168600"/>
                  </a:lnTo>
                  <a:lnTo>
                    <a:pt x="75331" y="175907"/>
                  </a:lnTo>
                  <a:lnTo>
                    <a:pt x="26232" y="170246"/>
                  </a:lnTo>
                  <a:lnTo>
                    <a:pt x="905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85140" y="2010943"/>
              <a:ext cx="261936" cy="145945"/>
            </a:xfrm>
            <a:custGeom>
              <a:avLst/>
              <a:gdLst/>
              <a:ahLst/>
              <a:cxnLst/>
              <a:rect l="0" t="0" r="0" b="0"/>
              <a:pathLst>
                <a:path w="261936" h="145945">
                  <a:moveTo>
                    <a:pt x="0" y="31585"/>
                  </a:moveTo>
                  <a:lnTo>
                    <a:pt x="19128" y="95013"/>
                  </a:lnTo>
                  <a:lnTo>
                    <a:pt x="30338" y="115927"/>
                  </a:lnTo>
                  <a:lnTo>
                    <a:pt x="46238" y="130682"/>
                  </a:lnTo>
                  <a:lnTo>
                    <a:pt x="55392" y="136254"/>
                  </a:lnTo>
                  <a:lnTo>
                    <a:pt x="63834" y="137629"/>
                  </a:lnTo>
                  <a:lnTo>
                    <a:pt x="71802" y="136206"/>
                  </a:lnTo>
                  <a:lnTo>
                    <a:pt x="86894" y="128386"/>
                  </a:lnTo>
                  <a:lnTo>
                    <a:pt x="101400" y="117112"/>
                  </a:lnTo>
                  <a:lnTo>
                    <a:pt x="117132" y="92021"/>
                  </a:lnTo>
                  <a:lnTo>
                    <a:pt x="129202" y="62360"/>
                  </a:lnTo>
                  <a:lnTo>
                    <a:pt x="132928" y="60291"/>
                  </a:lnTo>
                  <a:lnTo>
                    <a:pt x="136582" y="63590"/>
                  </a:lnTo>
                  <a:lnTo>
                    <a:pt x="156719" y="105557"/>
                  </a:lnTo>
                  <a:lnTo>
                    <a:pt x="201268" y="143463"/>
                  </a:lnTo>
                  <a:lnTo>
                    <a:pt x="210218" y="145944"/>
                  </a:lnTo>
                  <a:lnTo>
                    <a:pt x="218524" y="145259"/>
                  </a:lnTo>
                  <a:lnTo>
                    <a:pt x="233992" y="138259"/>
                  </a:lnTo>
                  <a:lnTo>
                    <a:pt x="248666" y="127349"/>
                  </a:lnTo>
                  <a:lnTo>
                    <a:pt x="256747" y="108462"/>
                  </a:lnTo>
                  <a:lnTo>
                    <a:pt x="261935" y="58209"/>
                  </a:lnTo>
                  <a:lnTo>
                    <a:pt x="2526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94875" y="2015812"/>
              <a:ext cx="111405" cy="153059"/>
            </a:xfrm>
            <a:custGeom>
              <a:avLst/>
              <a:gdLst/>
              <a:ahLst/>
              <a:cxnLst/>
              <a:rect l="0" t="0" r="0" b="0"/>
              <a:pathLst>
                <a:path w="111405" h="153059">
                  <a:moveTo>
                    <a:pt x="16648" y="58302"/>
                  </a:moveTo>
                  <a:lnTo>
                    <a:pt x="60611" y="72956"/>
                  </a:lnTo>
                  <a:lnTo>
                    <a:pt x="80640" y="70274"/>
                  </a:lnTo>
                  <a:lnTo>
                    <a:pt x="90895" y="66283"/>
                  </a:lnTo>
                  <a:lnTo>
                    <a:pt x="97732" y="58943"/>
                  </a:lnTo>
                  <a:lnTo>
                    <a:pt x="105328" y="38310"/>
                  </a:lnTo>
                  <a:lnTo>
                    <a:pt x="103844" y="28596"/>
                  </a:lnTo>
                  <a:lnTo>
                    <a:pt x="92836" y="11564"/>
                  </a:lnTo>
                  <a:lnTo>
                    <a:pt x="73126" y="2434"/>
                  </a:lnTo>
                  <a:lnTo>
                    <a:pt x="61319" y="0"/>
                  </a:lnTo>
                  <a:lnTo>
                    <a:pt x="51108" y="716"/>
                  </a:lnTo>
                  <a:lnTo>
                    <a:pt x="33523" y="7752"/>
                  </a:lnTo>
                  <a:lnTo>
                    <a:pt x="10470" y="30456"/>
                  </a:lnTo>
                  <a:lnTo>
                    <a:pt x="2204" y="52555"/>
                  </a:lnTo>
                  <a:lnTo>
                    <a:pt x="0" y="64999"/>
                  </a:lnTo>
                  <a:lnTo>
                    <a:pt x="3789" y="85065"/>
                  </a:lnTo>
                  <a:lnTo>
                    <a:pt x="25700" y="130413"/>
                  </a:lnTo>
                  <a:lnTo>
                    <a:pt x="41728" y="142214"/>
                  </a:lnTo>
                  <a:lnTo>
                    <a:pt x="85510" y="150916"/>
                  </a:lnTo>
                  <a:lnTo>
                    <a:pt x="111404" y="153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79979" y="1989886"/>
              <a:ext cx="136872" cy="172042"/>
            </a:xfrm>
            <a:custGeom>
              <a:avLst/>
              <a:gdLst/>
              <a:ahLst/>
              <a:cxnLst/>
              <a:rect l="0" t="0" r="0" b="0"/>
              <a:pathLst>
                <a:path w="136872" h="172042">
                  <a:moveTo>
                    <a:pt x="0" y="84228"/>
                  </a:moveTo>
                  <a:lnTo>
                    <a:pt x="19128" y="147655"/>
                  </a:lnTo>
                  <a:lnTo>
                    <a:pt x="33094" y="172041"/>
                  </a:lnTo>
                  <a:lnTo>
                    <a:pt x="33761" y="170846"/>
                  </a:lnTo>
                  <a:lnTo>
                    <a:pt x="22648" y="109131"/>
                  </a:lnTo>
                  <a:lnTo>
                    <a:pt x="27118" y="74839"/>
                  </a:lnTo>
                  <a:lnTo>
                    <a:pt x="41440" y="42451"/>
                  </a:lnTo>
                  <a:lnTo>
                    <a:pt x="57022" y="27446"/>
                  </a:lnTo>
                  <a:lnTo>
                    <a:pt x="88645" y="1242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16587" y="2042528"/>
              <a:ext cx="247745" cy="148101"/>
            </a:xfrm>
            <a:custGeom>
              <a:avLst/>
              <a:gdLst/>
              <a:ahLst/>
              <a:cxnLst/>
              <a:rect l="0" t="0" r="0" b="0"/>
              <a:pathLst>
                <a:path w="247745" h="148101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0148" y="95304"/>
                  </a:lnTo>
                  <a:lnTo>
                    <a:pt x="25527" y="120915"/>
                  </a:lnTo>
                  <a:lnTo>
                    <a:pt x="34089" y="125064"/>
                  </a:lnTo>
                  <a:lnTo>
                    <a:pt x="56080" y="126554"/>
                  </a:lnTo>
                  <a:lnTo>
                    <a:pt x="66156" y="122974"/>
                  </a:lnTo>
                  <a:lnTo>
                    <a:pt x="83590" y="109637"/>
                  </a:lnTo>
                  <a:lnTo>
                    <a:pt x="92899" y="88892"/>
                  </a:lnTo>
                  <a:lnTo>
                    <a:pt x="95381" y="76809"/>
                  </a:lnTo>
                  <a:lnTo>
                    <a:pt x="98206" y="72263"/>
                  </a:lnTo>
                  <a:lnTo>
                    <a:pt x="101259" y="72742"/>
                  </a:lnTo>
                  <a:lnTo>
                    <a:pt x="107770" y="82633"/>
                  </a:lnTo>
                  <a:lnTo>
                    <a:pt x="124602" y="114459"/>
                  </a:lnTo>
                  <a:lnTo>
                    <a:pt x="150110" y="143622"/>
                  </a:lnTo>
                  <a:lnTo>
                    <a:pt x="158089" y="147221"/>
                  </a:lnTo>
                  <a:lnTo>
                    <a:pt x="176312" y="148100"/>
                  </a:lnTo>
                  <a:lnTo>
                    <a:pt x="206302" y="136428"/>
                  </a:lnTo>
                  <a:lnTo>
                    <a:pt x="220747" y="121466"/>
                  </a:lnTo>
                  <a:lnTo>
                    <a:pt x="239552" y="83265"/>
                  </a:lnTo>
                  <a:lnTo>
                    <a:pt x="246665" y="26245"/>
                  </a:lnTo>
                  <a:lnTo>
                    <a:pt x="2477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61283" y="2095171"/>
              <a:ext cx="8334" cy="105285"/>
            </a:xfrm>
            <a:custGeom>
              <a:avLst/>
              <a:gdLst/>
              <a:ahLst/>
              <a:cxnLst/>
              <a:rect l="0" t="0" r="0" b="0"/>
              <a:pathLst>
                <a:path w="8334" h="105285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333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59088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43316" y="1968829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7236" y="27556"/>
                  </a:lnTo>
                  <a:lnTo>
                    <a:pt x="12997" y="86898"/>
                  </a:lnTo>
                  <a:lnTo>
                    <a:pt x="25054" y="143767"/>
                  </a:lnTo>
                  <a:lnTo>
                    <a:pt x="30296" y="202097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969658" y="1968829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5684" y="172463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79924" y="1937243"/>
              <a:ext cx="174046" cy="305328"/>
            </a:xfrm>
            <a:custGeom>
              <a:avLst/>
              <a:gdLst/>
              <a:ahLst/>
              <a:cxnLst/>
              <a:rect l="0" t="0" r="0" b="0"/>
              <a:pathLst>
                <a:path w="174046" h="305328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3464" y="124664"/>
                  </a:lnTo>
                  <a:lnTo>
                    <a:pt x="21182" y="182163"/>
                  </a:lnTo>
                  <a:lnTo>
                    <a:pt x="34259" y="244307"/>
                  </a:lnTo>
                  <a:lnTo>
                    <a:pt x="34709" y="262999"/>
                  </a:lnTo>
                  <a:lnTo>
                    <a:pt x="33191" y="263070"/>
                  </a:lnTo>
                  <a:lnTo>
                    <a:pt x="31009" y="259608"/>
                  </a:lnTo>
                  <a:lnTo>
                    <a:pt x="31705" y="246403"/>
                  </a:lnTo>
                  <a:lnTo>
                    <a:pt x="41683" y="209330"/>
                  </a:lnTo>
                  <a:lnTo>
                    <a:pt x="57098" y="184206"/>
                  </a:lnTo>
                  <a:lnTo>
                    <a:pt x="65664" y="178956"/>
                  </a:lnTo>
                  <a:lnTo>
                    <a:pt x="87661" y="173123"/>
                  </a:lnTo>
                  <a:lnTo>
                    <a:pt x="97738" y="173907"/>
                  </a:lnTo>
                  <a:lnTo>
                    <a:pt x="115174" y="181017"/>
                  </a:lnTo>
                  <a:lnTo>
                    <a:pt x="138144" y="203763"/>
                  </a:lnTo>
                  <a:lnTo>
                    <a:pt x="162486" y="261507"/>
                  </a:lnTo>
                  <a:lnTo>
                    <a:pt x="17404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511273" y="2113543"/>
              <a:ext cx="163795" cy="127248"/>
            </a:xfrm>
            <a:custGeom>
              <a:avLst/>
              <a:gdLst/>
              <a:ahLst/>
              <a:cxnLst/>
              <a:rect l="0" t="0" r="0" b="0"/>
              <a:pathLst>
                <a:path w="163795" h="127248">
                  <a:moveTo>
                    <a:pt x="100623" y="65856"/>
                  </a:moveTo>
                  <a:lnTo>
                    <a:pt x="85969" y="21893"/>
                  </a:lnTo>
                  <a:lnTo>
                    <a:pt x="73053" y="8102"/>
                  </a:lnTo>
                  <a:lnTo>
                    <a:pt x="64696" y="2787"/>
                  </a:lnTo>
                  <a:lnTo>
                    <a:pt x="46051" y="0"/>
                  </a:lnTo>
                  <a:lnTo>
                    <a:pt x="36166" y="895"/>
                  </a:lnTo>
                  <a:lnTo>
                    <a:pt x="18943" y="8128"/>
                  </a:lnTo>
                  <a:lnTo>
                    <a:pt x="11075" y="13333"/>
                  </a:lnTo>
                  <a:lnTo>
                    <a:pt x="5829" y="21482"/>
                  </a:lnTo>
                  <a:lnTo>
                    <a:pt x="0" y="43014"/>
                  </a:lnTo>
                  <a:lnTo>
                    <a:pt x="2309" y="81445"/>
                  </a:lnTo>
                  <a:lnTo>
                    <a:pt x="15991" y="116878"/>
                  </a:lnTo>
                  <a:lnTo>
                    <a:pt x="24314" y="123267"/>
                  </a:lnTo>
                  <a:lnTo>
                    <a:pt x="46041" y="127247"/>
                  </a:lnTo>
                  <a:lnTo>
                    <a:pt x="65056" y="121996"/>
                  </a:lnTo>
                  <a:lnTo>
                    <a:pt x="73403" y="117321"/>
                  </a:lnTo>
                  <a:lnTo>
                    <a:pt x="85796" y="102767"/>
                  </a:lnTo>
                  <a:lnTo>
                    <a:pt x="103283" y="64828"/>
                  </a:lnTo>
                  <a:lnTo>
                    <a:pt x="107076" y="61661"/>
                  </a:lnTo>
                  <a:lnTo>
                    <a:pt x="110774" y="63059"/>
                  </a:lnTo>
                  <a:lnTo>
                    <a:pt x="137055" y="90270"/>
                  </a:lnTo>
                  <a:lnTo>
                    <a:pt x="163794" y="10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64538" y="2105699"/>
              <a:ext cx="126343" cy="122938"/>
            </a:xfrm>
            <a:custGeom>
              <a:avLst/>
              <a:gdLst/>
              <a:ahLst/>
              <a:cxnLst/>
              <a:rect l="0" t="0" r="0" b="0"/>
              <a:pathLst>
                <a:path w="126343" h="122938">
                  <a:moveTo>
                    <a:pt x="0" y="0"/>
                  </a:moveTo>
                  <a:lnTo>
                    <a:pt x="19129" y="52705"/>
                  </a:lnTo>
                  <a:lnTo>
                    <a:pt x="63469" y="113417"/>
                  </a:lnTo>
                  <a:lnTo>
                    <a:pt x="70389" y="121235"/>
                  </a:lnTo>
                  <a:lnTo>
                    <a:pt x="76173" y="122937"/>
                  </a:lnTo>
                  <a:lnTo>
                    <a:pt x="81198" y="120562"/>
                  </a:lnTo>
                  <a:lnTo>
                    <a:pt x="89900" y="108566"/>
                  </a:lnTo>
                  <a:lnTo>
                    <a:pt x="112187" y="52006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32995" y="2094745"/>
              <a:ext cx="126343" cy="147452"/>
            </a:xfrm>
            <a:custGeom>
              <a:avLst/>
              <a:gdLst/>
              <a:ahLst/>
              <a:cxnLst/>
              <a:rect l="0" t="0" r="0" b="0"/>
              <a:pathLst>
                <a:path w="126343" h="147452">
                  <a:moveTo>
                    <a:pt x="0" y="21482"/>
                  </a:moveTo>
                  <a:lnTo>
                    <a:pt x="9575" y="45529"/>
                  </a:lnTo>
                  <a:lnTo>
                    <a:pt x="20243" y="59856"/>
                  </a:lnTo>
                  <a:lnTo>
                    <a:pt x="39022" y="67783"/>
                  </a:lnTo>
                  <a:lnTo>
                    <a:pt x="61796" y="70137"/>
                  </a:lnTo>
                  <a:lnTo>
                    <a:pt x="83617" y="67283"/>
                  </a:lnTo>
                  <a:lnTo>
                    <a:pt x="101894" y="58996"/>
                  </a:lnTo>
                  <a:lnTo>
                    <a:pt x="110043" y="53510"/>
                  </a:lnTo>
                  <a:lnTo>
                    <a:pt x="114307" y="46344"/>
                  </a:lnTo>
                  <a:lnTo>
                    <a:pt x="115923" y="29023"/>
                  </a:lnTo>
                  <a:lnTo>
                    <a:pt x="109623" y="12745"/>
                  </a:lnTo>
                  <a:lnTo>
                    <a:pt x="104667" y="5129"/>
                  </a:lnTo>
                  <a:lnTo>
                    <a:pt x="96684" y="1222"/>
                  </a:lnTo>
                  <a:lnTo>
                    <a:pt x="75336" y="0"/>
                  </a:lnTo>
                  <a:lnTo>
                    <a:pt x="56489" y="6475"/>
                  </a:lnTo>
                  <a:lnTo>
                    <a:pt x="48188" y="11478"/>
                  </a:lnTo>
                  <a:lnTo>
                    <a:pt x="35844" y="26394"/>
                  </a:lnTo>
                  <a:lnTo>
                    <a:pt x="27628" y="45892"/>
                  </a:lnTo>
                  <a:lnTo>
                    <a:pt x="22354" y="96538"/>
                  </a:lnTo>
                  <a:lnTo>
                    <a:pt x="21922" y="110124"/>
                  </a:lnTo>
                  <a:lnTo>
                    <a:pt x="25143" y="121521"/>
                  </a:lnTo>
                  <a:lnTo>
                    <a:pt x="38080" y="140423"/>
                  </a:lnTo>
                  <a:lnTo>
                    <a:pt x="46444" y="145230"/>
                  </a:lnTo>
                  <a:lnTo>
                    <a:pt x="65095" y="147451"/>
                  </a:lnTo>
                  <a:lnTo>
                    <a:pt x="95327" y="142125"/>
                  </a:lnTo>
                  <a:lnTo>
                    <a:pt x="109827" y="133203"/>
                  </a:lnTo>
                  <a:lnTo>
                    <a:pt x="126342" y="116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33511" y="2010943"/>
              <a:ext cx="31153" cy="231628"/>
            </a:xfrm>
            <a:custGeom>
              <a:avLst/>
              <a:gdLst/>
              <a:ahLst/>
              <a:cxnLst/>
              <a:rect l="0" t="0" r="0" b="0"/>
              <a:pathLst>
                <a:path w="31153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8057" y="152502"/>
                  </a:lnTo>
                  <a:lnTo>
                    <a:pt x="24327" y="209855"/>
                  </a:lnTo>
                  <a:lnTo>
                    <a:pt x="3115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59378" y="212675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16892" y="5589"/>
                  </a:lnTo>
                  <a:lnTo>
                    <a:pt x="65507" y="9553"/>
                  </a:lnTo>
                  <a:lnTo>
                    <a:pt x="1965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159378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17306" y="1947772"/>
              <a:ext cx="347441" cy="306946"/>
            </a:xfrm>
            <a:custGeom>
              <a:avLst/>
              <a:gdLst/>
              <a:ahLst/>
              <a:cxnLst/>
              <a:rect l="0" t="0" r="0" b="0"/>
              <a:pathLst>
                <a:path w="347441" h="306946">
                  <a:moveTo>
                    <a:pt x="0" y="0"/>
                  </a:moveTo>
                  <a:lnTo>
                    <a:pt x="2340" y="33621"/>
                  </a:lnTo>
                  <a:lnTo>
                    <a:pt x="16666" y="85323"/>
                  </a:lnTo>
                  <a:lnTo>
                    <a:pt x="25779" y="140596"/>
                  </a:lnTo>
                  <a:lnTo>
                    <a:pt x="42273" y="202265"/>
                  </a:lnTo>
                  <a:lnTo>
                    <a:pt x="58512" y="263288"/>
                  </a:lnTo>
                  <a:lnTo>
                    <a:pt x="61790" y="293520"/>
                  </a:lnTo>
                  <a:lnTo>
                    <a:pt x="62897" y="266556"/>
                  </a:lnTo>
                  <a:lnTo>
                    <a:pt x="68705" y="216169"/>
                  </a:lnTo>
                  <a:lnTo>
                    <a:pt x="73880" y="206114"/>
                  </a:lnTo>
                  <a:lnTo>
                    <a:pt x="88987" y="191822"/>
                  </a:lnTo>
                  <a:lnTo>
                    <a:pt x="97929" y="189882"/>
                  </a:lnTo>
                  <a:lnTo>
                    <a:pt x="117223" y="193966"/>
                  </a:lnTo>
                  <a:lnTo>
                    <a:pt x="134377" y="206700"/>
                  </a:lnTo>
                  <a:lnTo>
                    <a:pt x="164454" y="243470"/>
                  </a:lnTo>
                  <a:lnTo>
                    <a:pt x="184519" y="291981"/>
                  </a:lnTo>
                  <a:lnTo>
                    <a:pt x="188523" y="292920"/>
                  </a:lnTo>
                  <a:lnTo>
                    <a:pt x="192362" y="290036"/>
                  </a:lnTo>
                  <a:lnTo>
                    <a:pt x="216722" y="253790"/>
                  </a:lnTo>
                  <a:lnTo>
                    <a:pt x="235531" y="240307"/>
                  </a:lnTo>
                  <a:lnTo>
                    <a:pt x="288104" y="212680"/>
                  </a:lnTo>
                  <a:lnTo>
                    <a:pt x="311401" y="192608"/>
                  </a:lnTo>
                  <a:lnTo>
                    <a:pt x="315225" y="184557"/>
                  </a:lnTo>
                  <a:lnTo>
                    <a:pt x="316355" y="166253"/>
                  </a:lnTo>
                  <a:lnTo>
                    <a:pt x="311508" y="161138"/>
                  </a:lnTo>
                  <a:lnTo>
                    <a:pt x="303598" y="158898"/>
                  </a:lnTo>
                  <a:lnTo>
                    <a:pt x="293645" y="158574"/>
                  </a:lnTo>
                  <a:lnTo>
                    <a:pt x="273229" y="167573"/>
                  </a:lnTo>
                  <a:lnTo>
                    <a:pt x="254796" y="183271"/>
                  </a:lnTo>
                  <a:lnTo>
                    <a:pt x="242704" y="201946"/>
                  </a:lnTo>
                  <a:lnTo>
                    <a:pt x="234908" y="237780"/>
                  </a:lnTo>
                  <a:lnTo>
                    <a:pt x="238188" y="278033"/>
                  </a:lnTo>
                  <a:lnTo>
                    <a:pt x="243020" y="288301"/>
                  </a:lnTo>
                  <a:lnTo>
                    <a:pt x="257747" y="302828"/>
                  </a:lnTo>
                  <a:lnTo>
                    <a:pt x="279110" y="306945"/>
                  </a:lnTo>
                  <a:lnTo>
                    <a:pt x="337628" y="297135"/>
                  </a:lnTo>
                  <a:lnTo>
                    <a:pt x="34744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959544" y="2063585"/>
              <a:ext cx="148848" cy="189514"/>
            </a:xfrm>
            <a:custGeom>
              <a:avLst/>
              <a:gdLst/>
              <a:ahLst/>
              <a:cxnLst/>
              <a:rect l="0" t="0" r="0" b="0"/>
              <a:pathLst>
                <a:path w="148848" h="189514">
                  <a:moveTo>
                    <a:pt x="136871" y="0"/>
                  </a:moveTo>
                  <a:lnTo>
                    <a:pt x="78253" y="14654"/>
                  </a:lnTo>
                  <a:lnTo>
                    <a:pt x="33654" y="29368"/>
                  </a:lnTo>
                  <a:lnTo>
                    <a:pt x="16517" y="40738"/>
                  </a:lnTo>
                  <a:lnTo>
                    <a:pt x="13351" y="47046"/>
                  </a:lnTo>
                  <a:lnTo>
                    <a:pt x="13580" y="53591"/>
                  </a:lnTo>
                  <a:lnTo>
                    <a:pt x="16072" y="60294"/>
                  </a:lnTo>
                  <a:lnTo>
                    <a:pt x="28200" y="70861"/>
                  </a:lnTo>
                  <a:lnTo>
                    <a:pt x="87974" y="94507"/>
                  </a:lnTo>
                  <a:lnTo>
                    <a:pt x="111630" y="102835"/>
                  </a:lnTo>
                  <a:lnTo>
                    <a:pt x="129942" y="114335"/>
                  </a:lnTo>
                  <a:lnTo>
                    <a:pt x="142759" y="130364"/>
                  </a:lnTo>
                  <a:lnTo>
                    <a:pt x="147815" y="139552"/>
                  </a:lnTo>
                  <a:lnTo>
                    <a:pt x="148847" y="148017"/>
                  </a:lnTo>
                  <a:lnTo>
                    <a:pt x="143753" y="163661"/>
                  </a:lnTo>
                  <a:lnTo>
                    <a:pt x="136780" y="168769"/>
                  </a:lnTo>
                  <a:lnTo>
                    <a:pt x="84447" y="183229"/>
                  </a:lnTo>
                  <a:lnTo>
                    <a:pt x="26401" y="18868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60861" y="2102437"/>
              <a:ext cx="188238" cy="160383"/>
            </a:xfrm>
            <a:custGeom>
              <a:avLst/>
              <a:gdLst/>
              <a:ahLst/>
              <a:cxnLst/>
              <a:rect l="0" t="0" r="0" b="0"/>
              <a:pathLst>
                <a:path w="188238" h="160383">
                  <a:moveTo>
                    <a:pt x="114538" y="34848"/>
                  </a:moveTo>
                  <a:lnTo>
                    <a:pt x="108948" y="18080"/>
                  </a:lnTo>
                  <a:lnTo>
                    <a:pt x="96845" y="6728"/>
                  </a:lnTo>
                  <a:lnTo>
                    <a:pt x="88705" y="2064"/>
                  </a:lnTo>
                  <a:lnTo>
                    <a:pt x="70301" y="0"/>
                  </a:lnTo>
                  <a:lnTo>
                    <a:pt x="51593" y="4152"/>
                  </a:lnTo>
                  <a:lnTo>
                    <a:pt x="35479" y="13796"/>
                  </a:lnTo>
                  <a:lnTo>
                    <a:pt x="13254" y="37969"/>
                  </a:lnTo>
                  <a:lnTo>
                    <a:pt x="5182" y="60411"/>
                  </a:lnTo>
                  <a:lnTo>
                    <a:pt x="0" y="118536"/>
                  </a:lnTo>
                  <a:lnTo>
                    <a:pt x="5531" y="142622"/>
                  </a:lnTo>
                  <a:lnTo>
                    <a:pt x="10281" y="152321"/>
                  </a:lnTo>
                  <a:lnTo>
                    <a:pt x="16957" y="157617"/>
                  </a:lnTo>
                  <a:lnTo>
                    <a:pt x="24918" y="159978"/>
                  </a:lnTo>
                  <a:lnTo>
                    <a:pt x="33734" y="160382"/>
                  </a:lnTo>
                  <a:lnTo>
                    <a:pt x="49769" y="154591"/>
                  </a:lnTo>
                  <a:lnTo>
                    <a:pt x="79127" y="131810"/>
                  </a:lnTo>
                  <a:lnTo>
                    <a:pt x="94817" y="100492"/>
                  </a:lnTo>
                  <a:lnTo>
                    <a:pt x="103364" y="57346"/>
                  </a:lnTo>
                  <a:lnTo>
                    <a:pt x="105918" y="59205"/>
                  </a:lnTo>
                  <a:lnTo>
                    <a:pt x="124148" y="105905"/>
                  </a:lnTo>
                  <a:lnTo>
                    <a:pt x="139866" y="123361"/>
                  </a:lnTo>
                  <a:lnTo>
                    <a:pt x="148971" y="127781"/>
                  </a:lnTo>
                  <a:lnTo>
                    <a:pt x="188237" y="129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59626" y="2078693"/>
              <a:ext cx="410613" cy="170033"/>
            </a:xfrm>
            <a:custGeom>
              <a:avLst/>
              <a:gdLst/>
              <a:ahLst/>
              <a:cxnLst/>
              <a:rect l="0" t="0" r="0" b="0"/>
              <a:pathLst>
                <a:path w="410613" h="170033">
                  <a:moveTo>
                    <a:pt x="0" y="79649"/>
                  </a:moveTo>
                  <a:lnTo>
                    <a:pt x="9553" y="142123"/>
                  </a:lnTo>
                  <a:lnTo>
                    <a:pt x="20019" y="85648"/>
                  </a:lnTo>
                  <a:lnTo>
                    <a:pt x="30735" y="66328"/>
                  </a:lnTo>
                  <a:lnTo>
                    <a:pt x="36868" y="62579"/>
                  </a:lnTo>
                  <a:lnTo>
                    <a:pt x="43296" y="62420"/>
                  </a:lnTo>
                  <a:lnTo>
                    <a:pt x="56678" y="68482"/>
                  </a:lnTo>
                  <a:lnTo>
                    <a:pt x="70424" y="78975"/>
                  </a:lnTo>
                  <a:lnTo>
                    <a:pt x="85728" y="103625"/>
                  </a:lnTo>
                  <a:lnTo>
                    <a:pt x="97671" y="133156"/>
                  </a:lnTo>
                  <a:lnTo>
                    <a:pt x="101379" y="135207"/>
                  </a:lnTo>
                  <a:lnTo>
                    <a:pt x="105020" y="131896"/>
                  </a:lnTo>
                  <a:lnTo>
                    <a:pt x="129440" y="73476"/>
                  </a:lnTo>
                  <a:lnTo>
                    <a:pt x="135426" y="65005"/>
                  </a:lnTo>
                  <a:lnTo>
                    <a:pt x="144097" y="60527"/>
                  </a:lnTo>
                  <a:lnTo>
                    <a:pt x="166209" y="58672"/>
                  </a:lnTo>
                  <a:lnTo>
                    <a:pt x="185395" y="64866"/>
                  </a:lnTo>
                  <a:lnTo>
                    <a:pt x="193787" y="69794"/>
                  </a:lnTo>
                  <a:lnTo>
                    <a:pt x="206230" y="84627"/>
                  </a:lnTo>
                  <a:lnTo>
                    <a:pt x="227546" y="140182"/>
                  </a:lnTo>
                  <a:lnTo>
                    <a:pt x="234883" y="162704"/>
                  </a:lnTo>
                  <a:lnTo>
                    <a:pt x="238477" y="165435"/>
                  </a:lnTo>
                  <a:lnTo>
                    <a:pt x="242043" y="162576"/>
                  </a:lnTo>
                  <a:lnTo>
                    <a:pt x="262029" y="122544"/>
                  </a:lnTo>
                  <a:lnTo>
                    <a:pt x="287039" y="106526"/>
                  </a:lnTo>
                  <a:lnTo>
                    <a:pt x="346514" y="74955"/>
                  </a:lnTo>
                  <a:lnTo>
                    <a:pt x="363017" y="61575"/>
                  </a:lnTo>
                  <a:lnTo>
                    <a:pt x="367184" y="53562"/>
                  </a:lnTo>
                  <a:lnTo>
                    <a:pt x="368693" y="35299"/>
                  </a:lnTo>
                  <a:lnTo>
                    <a:pt x="362346" y="18604"/>
                  </a:lnTo>
                  <a:lnTo>
                    <a:pt x="357378" y="10876"/>
                  </a:lnTo>
                  <a:lnTo>
                    <a:pt x="348216" y="5724"/>
                  </a:lnTo>
                  <a:lnTo>
                    <a:pt x="322439" y="0"/>
                  </a:lnTo>
                  <a:lnTo>
                    <a:pt x="300845" y="3695"/>
                  </a:lnTo>
                  <a:lnTo>
                    <a:pt x="283448" y="14306"/>
                  </a:lnTo>
                  <a:lnTo>
                    <a:pt x="267917" y="30720"/>
                  </a:lnTo>
                  <a:lnTo>
                    <a:pt x="259454" y="52833"/>
                  </a:lnTo>
                  <a:lnTo>
                    <a:pt x="256864" y="77089"/>
                  </a:lnTo>
                  <a:lnTo>
                    <a:pt x="259612" y="99568"/>
                  </a:lnTo>
                  <a:lnTo>
                    <a:pt x="273324" y="131954"/>
                  </a:lnTo>
                  <a:lnTo>
                    <a:pt x="297795" y="158187"/>
                  </a:lnTo>
                  <a:lnTo>
                    <a:pt x="320306" y="167197"/>
                  </a:lnTo>
                  <a:lnTo>
                    <a:pt x="344740" y="170032"/>
                  </a:lnTo>
                  <a:lnTo>
                    <a:pt x="385902" y="165439"/>
                  </a:lnTo>
                  <a:lnTo>
                    <a:pt x="410612" y="163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980808" y="2105699"/>
              <a:ext cx="150788" cy="158327"/>
            </a:xfrm>
            <a:custGeom>
              <a:avLst/>
              <a:gdLst/>
              <a:ahLst/>
              <a:cxnLst/>
              <a:rect l="0" t="0" r="0" b="0"/>
              <a:pathLst>
                <a:path w="150788" h="158327">
                  <a:moveTo>
                    <a:pt x="136871" y="0"/>
                  </a:moveTo>
                  <a:lnTo>
                    <a:pt x="94179" y="3120"/>
                  </a:lnTo>
                  <a:lnTo>
                    <a:pt x="42038" y="19128"/>
                  </a:lnTo>
                  <a:lnTo>
                    <a:pt x="21023" y="30338"/>
                  </a:lnTo>
                  <a:lnTo>
                    <a:pt x="6224" y="46239"/>
                  </a:lnTo>
                  <a:lnTo>
                    <a:pt x="640" y="55393"/>
                  </a:lnTo>
                  <a:lnTo>
                    <a:pt x="427" y="63835"/>
                  </a:lnTo>
                  <a:lnTo>
                    <a:pt x="3793" y="71802"/>
                  </a:lnTo>
                  <a:lnTo>
                    <a:pt x="9548" y="79454"/>
                  </a:lnTo>
                  <a:lnTo>
                    <a:pt x="31539" y="91075"/>
                  </a:lnTo>
                  <a:lnTo>
                    <a:pt x="93364" y="111819"/>
                  </a:lnTo>
                  <a:lnTo>
                    <a:pt x="147217" y="135377"/>
                  </a:lnTo>
                  <a:lnTo>
                    <a:pt x="150787" y="141724"/>
                  </a:lnTo>
                  <a:lnTo>
                    <a:pt x="149657" y="148295"/>
                  </a:lnTo>
                  <a:lnTo>
                    <a:pt x="145396" y="155015"/>
                  </a:lnTo>
                  <a:lnTo>
                    <a:pt x="139044" y="158326"/>
                  </a:lnTo>
                  <a:lnTo>
                    <a:pt x="88067" y="158211"/>
                  </a:lnTo>
                  <a:lnTo>
                    <a:pt x="30741" y="15074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12435" y="2189927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3" y="54145"/>
                  </a:lnTo>
                  <a:lnTo>
                    <a:pt x="12998" y="88962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44021" y="20951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265077" y="2197964"/>
              <a:ext cx="196179" cy="254496"/>
            </a:xfrm>
            <a:custGeom>
              <a:avLst/>
              <a:gdLst/>
              <a:ahLst/>
              <a:cxnLst/>
              <a:rect l="0" t="0" r="0" b="0"/>
              <a:pathLst>
                <a:path w="196179" h="254496">
                  <a:moveTo>
                    <a:pt x="157928" y="76191"/>
                  </a:moveTo>
                  <a:lnTo>
                    <a:pt x="154809" y="33499"/>
                  </a:lnTo>
                  <a:lnTo>
                    <a:pt x="152339" y="23163"/>
                  </a:lnTo>
                  <a:lnTo>
                    <a:pt x="147183" y="15103"/>
                  </a:lnTo>
                  <a:lnTo>
                    <a:pt x="132095" y="3028"/>
                  </a:lnTo>
                  <a:lnTo>
                    <a:pt x="113692" y="0"/>
                  </a:lnTo>
                  <a:lnTo>
                    <a:pt x="93814" y="3724"/>
                  </a:lnTo>
                  <a:lnTo>
                    <a:pt x="73280" y="13178"/>
                  </a:lnTo>
                  <a:lnTo>
                    <a:pt x="58696" y="31417"/>
                  </a:lnTo>
                  <a:lnTo>
                    <a:pt x="53168" y="42832"/>
                  </a:lnTo>
                  <a:lnTo>
                    <a:pt x="51824" y="52782"/>
                  </a:lnTo>
                  <a:lnTo>
                    <a:pt x="56568" y="70077"/>
                  </a:lnTo>
                  <a:lnTo>
                    <a:pt x="72394" y="92967"/>
                  </a:lnTo>
                  <a:lnTo>
                    <a:pt x="79848" y="96733"/>
                  </a:lnTo>
                  <a:lnTo>
                    <a:pt x="97490" y="97799"/>
                  </a:lnTo>
                  <a:lnTo>
                    <a:pt x="113909" y="91254"/>
                  </a:lnTo>
                  <a:lnTo>
                    <a:pt x="121563" y="86233"/>
                  </a:lnTo>
                  <a:lnTo>
                    <a:pt x="130175" y="85225"/>
                  </a:lnTo>
                  <a:lnTo>
                    <a:pt x="149103" y="90345"/>
                  </a:lnTo>
                  <a:lnTo>
                    <a:pt x="156724" y="97325"/>
                  </a:lnTo>
                  <a:lnTo>
                    <a:pt x="187001" y="149670"/>
                  </a:lnTo>
                  <a:lnTo>
                    <a:pt x="196178" y="187000"/>
                  </a:lnTo>
                  <a:lnTo>
                    <a:pt x="193308" y="222107"/>
                  </a:lnTo>
                  <a:lnTo>
                    <a:pt x="188534" y="230790"/>
                  </a:lnTo>
                  <a:lnTo>
                    <a:pt x="173870" y="243558"/>
                  </a:lnTo>
                  <a:lnTo>
                    <a:pt x="134705" y="251733"/>
                  </a:lnTo>
                  <a:lnTo>
                    <a:pt x="77475" y="254495"/>
                  </a:lnTo>
                  <a:lnTo>
                    <a:pt x="27349" y="251922"/>
                  </a:lnTo>
                  <a:lnTo>
                    <a:pt x="0" y="244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486176" y="2162723"/>
              <a:ext cx="210571" cy="174604"/>
            </a:xfrm>
            <a:custGeom>
              <a:avLst/>
              <a:gdLst/>
              <a:ahLst/>
              <a:cxnLst/>
              <a:rect l="0" t="0" r="0" b="0"/>
              <a:pathLst>
                <a:path w="210571" h="174604">
                  <a:moveTo>
                    <a:pt x="0" y="27204"/>
                  </a:moveTo>
                  <a:lnTo>
                    <a:pt x="8333" y="76135"/>
                  </a:lnTo>
                  <a:lnTo>
                    <a:pt x="11893" y="106273"/>
                  </a:lnTo>
                  <a:lnTo>
                    <a:pt x="22371" y="141359"/>
                  </a:lnTo>
                  <a:lnTo>
                    <a:pt x="20763" y="141912"/>
                  </a:lnTo>
                  <a:lnTo>
                    <a:pt x="17351" y="138771"/>
                  </a:lnTo>
                  <a:lnTo>
                    <a:pt x="6961" y="106404"/>
                  </a:lnTo>
                  <a:lnTo>
                    <a:pt x="7651" y="70948"/>
                  </a:lnTo>
                  <a:lnTo>
                    <a:pt x="15265" y="38215"/>
                  </a:lnTo>
                  <a:lnTo>
                    <a:pt x="27842" y="20010"/>
                  </a:lnTo>
                  <a:lnTo>
                    <a:pt x="36109" y="11879"/>
                  </a:lnTo>
                  <a:lnTo>
                    <a:pt x="57772" y="2846"/>
                  </a:lnTo>
                  <a:lnTo>
                    <a:pt x="82998" y="0"/>
                  </a:lnTo>
                  <a:lnTo>
                    <a:pt x="109808" y="2635"/>
                  </a:lnTo>
                  <a:lnTo>
                    <a:pt x="131081" y="13945"/>
                  </a:lnTo>
                  <a:lnTo>
                    <a:pt x="140031" y="21874"/>
                  </a:lnTo>
                  <a:lnTo>
                    <a:pt x="153093" y="46282"/>
                  </a:lnTo>
                  <a:lnTo>
                    <a:pt x="171010" y="98433"/>
                  </a:lnTo>
                  <a:lnTo>
                    <a:pt x="186984" y="141360"/>
                  </a:lnTo>
                  <a:lnTo>
                    <a:pt x="210570" y="174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1606742" y="2326798"/>
            <a:ext cx="5754850" cy="484311"/>
            <a:chOff x="1606742" y="2326798"/>
            <a:chExt cx="5754850" cy="484311"/>
          </a:xfrm>
        </p:grpSpPr>
        <p:sp>
          <p:nvSpPr>
            <p:cNvPr id="120" name="Freeform 119"/>
            <p:cNvSpPr/>
            <p:nvPr/>
          </p:nvSpPr>
          <p:spPr>
            <a:xfrm>
              <a:off x="1606742" y="2510829"/>
              <a:ext cx="193632" cy="221970"/>
            </a:xfrm>
            <a:custGeom>
              <a:avLst/>
              <a:gdLst/>
              <a:ahLst/>
              <a:cxnLst/>
              <a:rect l="0" t="0" r="0" b="0"/>
              <a:pathLst>
                <a:path w="193632" h="221970">
                  <a:moveTo>
                    <a:pt x="109403" y="89709"/>
                  </a:moveTo>
                  <a:lnTo>
                    <a:pt x="90275" y="29769"/>
                  </a:lnTo>
                  <a:lnTo>
                    <a:pt x="79064" y="11986"/>
                  </a:lnTo>
                  <a:lnTo>
                    <a:pt x="70460" y="6309"/>
                  </a:lnTo>
                  <a:lnTo>
                    <a:pt x="48421" y="0"/>
                  </a:lnTo>
                  <a:lnTo>
                    <a:pt x="38333" y="657"/>
                  </a:lnTo>
                  <a:lnTo>
                    <a:pt x="20884" y="7627"/>
                  </a:lnTo>
                  <a:lnTo>
                    <a:pt x="15295" y="15100"/>
                  </a:lnTo>
                  <a:lnTo>
                    <a:pt x="0" y="73891"/>
                  </a:lnTo>
                  <a:lnTo>
                    <a:pt x="2767" y="137366"/>
                  </a:lnTo>
                  <a:lnTo>
                    <a:pt x="5857" y="165872"/>
                  </a:lnTo>
                  <a:lnTo>
                    <a:pt x="20751" y="195074"/>
                  </a:lnTo>
                  <a:lnTo>
                    <a:pt x="33347" y="211018"/>
                  </a:lnTo>
                  <a:lnTo>
                    <a:pt x="52983" y="219664"/>
                  </a:lnTo>
                  <a:lnTo>
                    <a:pt x="64771" y="221969"/>
                  </a:lnTo>
                  <a:lnTo>
                    <a:pt x="74969" y="221166"/>
                  </a:lnTo>
                  <a:lnTo>
                    <a:pt x="92539" y="214035"/>
                  </a:lnTo>
                  <a:lnTo>
                    <a:pt x="115584" y="196867"/>
                  </a:lnTo>
                  <a:lnTo>
                    <a:pt x="131642" y="171372"/>
                  </a:lnTo>
                  <a:lnTo>
                    <a:pt x="146377" y="130147"/>
                  </a:lnTo>
                  <a:lnTo>
                    <a:pt x="148824" y="99871"/>
                  </a:lnTo>
                  <a:lnTo>
                    <a:pt x="147382" y="99994"/>
                  </a:lnTo>
                  <a:lnTo>
                    <a:pt x="145251" y="103585"/>
                  </a:lnTo>
                  <a:lnTo>
                    <a:pt x="146002" y="116933"/>
                  </a:lnTo>
                  <a:lnTo>
                    <a:pt x="151405" y="134564"/>
                  </a:lnTo>
                  <a:lnTo>
                    <a:pt x="173938" y="171359"/>
                  </a:lnTo>
                  <a:lnTo>
                    <a:pt x="187796" y="191111"/>
                  </a:lnTo>
                  <a:lnTo>
                    <a:pt x="193631" y="205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73313" y="2526839"/>
              <a:ext cx="159335" cy="178985"/>
            </a:xfrm>
            <a:custGeom>
              <a:avLst/>
              <a:gdLst/>
              <a:ahLst/>
              <a:cxnLst/>
              <a:rect l="0" t="0" r="0" b="0"/>
              <a:pathLst>
                <a:path w="159335" h="178985">
                  <a:moveTo>
                    <a:pt x="106044" y="0"/>
                  </a:moveTo>
                  <a:lnTo>
                    <a:pt x="63352" y="3120"/>
                  </a:lnTo>
                  <a:lnTo>
                    <a:pt x="32173" y="14572"/>
                  </a:lnTo>
                  <a:lnTo>
                    <a:pt x="21702" y="20243"/>
                  </a:lnTo>
                  <a:lnTo>
                    <a:pt x="6948" y="35903"/>
                  </a:lnTo>
                  <a:lnTo>
                    <a:pt x="1375" y="44992"/>
                  </a:lnTo>
                  <a:lnTo>
                    <a:pt x="0" y="53392"/>
                  </a:lnTo>
                  <a:lnTo>
                    <a:pt x="1423" y="61331"/>
                  </a:lnTo>
                  <a:lnTo>
                    <a:pt x="4711" y="68963"/>
                  </a:lnTo>
                  <a:lnTo>
                    <a:pt x="11583" y="74051"/>
                  </a:lnTo>
                  <a:lnTo>
                    <a:pt x="69327" y="88477"/>
                  </a:lnTo>
                  <a:lnTo>
                    <a:pt x="126425" y="105382"/>
                  </a:lnTo>
                  <a:lnTo>
                    <a:pt x="137179" y="108860"/>
                  </a:lnTo>
                  <a:lnTo>
                    <a:pt x="152247" y="122082"/>
                  </a:lnTo>
                  <a:lnTo>
                    <a:pt x="157903" y="130521"/>
                  </a:lnTo>
                  <a:lnTo>
                    <a:pt x="159334" y="138486"/>
                  </a:lnTo>
                  <a:lnTo>
                    <a:pt x="157948" y="146136"/>
                  </a:lnTo>
                  <a:lnTo>
                    <a:pt x="154685" y="153576"/>
                  </a:lnTo>
                  <a:lnTo>
                    <a:pt x="138581" y="164962"/>
                  </a:lnTo>
                  <a:lnTo>
                    <a:pt x="115826" y="172753"/>
                  </a:lnTo>
                  <a:lnTo>
                    <a:pt x="63089" y="177754"/>
                  </a:lnTo>
                  <a:lnTo>
                    <a:pt x="1128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415488" y="2400497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1350" y="140596"/>
                  </a:lnTo>
                  <a:lnTo>
                    <a:pt x="15558" y="196575"/>
                  </a:lnTo>
                  <a:lnTo>
                    <a:pt x="19509" y="249573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337326" y="2531778"/>
              <a:ext cx="210571" cy="37176"/>
            </a:xfrm>
            <a:custGeom>
              <a:avLst/>
              <a:gdLst/>
              <a:ahLst/>
              <a:cxnLst/>
              <a:rect l="0" t="0" r="0" b="0"/>
              <a:pathLst>
                <a:path w="210571" h="37176">
                  <a:moveTo>
                    <a:pt x="210570" y="5589"/>
                  </a:moveTo>
                  <a:lnTo>
                    <a:pt x="193803" y="0"/>
                  </a:lnTo>
                  <a:lnTo>
                    <a:pt x="132005" y="4045"/>
                  </a:lnTo>
                  <a:lnTo>
                    <a:pt x="76898" y="10873"/>
                  </a:lnTo>
                  <a:lnTo>
                    <a:pt x="19384" y="26880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590010" y="2389969"/>
              <a:ext cx="336913" cy="254617"/>
            </a:xfrm>
            <a:custGeom>
              <a:avLst/>
              <a:gdLst/>
              <a:ahLst/>
              <a:cxnLst/>
              <a:rect l="0" t="0" r="0" b="0"/>
              <a:pathLst>
                <a:path w="336913" h="254617">
                  <a:moveTo>
                    <a:pt x="0" y="0"/>
                  </a:moveTo>
                  <a:lnTo>
                    <a:pt x="5589" y="58616"/>
                  </a:lnTo>
                  <a:lnTo>
                    <a:pt x="11893" y="112790"/>
                  </a:lnTo>
                  <a:lnTo>
                    <a:pt x="27002" y="168552"/>
                  </a:lnTo>
                  <a:lnTo>
                    <a:pt x="39387" y="230253"/>
                  </a:lnTo>
                  <a:lnTo>
                    <a:pt x="47025" y="254616"/>
                  </a:lnTo>
                  <a:lnTo>
                    <a:pt x="42992" y="213221"/>
                  </a:lnTo>
                  <a:lnTo>
                    <a:pt x="48743" y="190691"/>
                  </a:lnTo>
                  <a:lnTo>
                    <a:pt x="53552" y="179770"/>
                  </a:lnTo>
                  <a:lnTo>
                    <a:pt x="68255" y="164515"/>
                  </a:lnTo>
                  <a:lnTo>
                    <a:pt x="77089" y="158810"/>
                  </a:lnTo>
                  <a:lnTo>
                    <a:pt x="96263" y="155590"/>
                  </a:lnTo>
                  <a:lnTo>
                    <a:pt x="106289" y="156369"/>
                  </a:lnTo>
                  <a:lnTo>
                    <a:pt x="123669" y="166593"/>
                  </a:lnTo>
                  <a:lnTo>
                    <a:pt x="138022" y="182835"/>
                  </a:lnTo>
                  <a:lnTo>
                    <a:pt x="160664" y="232134"/>
                  </a:lnTo>
                  <a:lnTo>
                    <a:pt x="164431" y="235474"/>
                  </a:lnTo>
                  <a:lnTo>
                    <a:pt x="168113" y="234191"/>
                  </a:lnTo>
                  <a:lnTo>
                    <a:pt x="185122" y="218739"/>
                  </a:lnTo>
                  <a:lnTo>
                    <a:pt x="222311" y="198145"/>
                  </a:lnTo>
                  <a:lnTo>
                    <a:pt x="284376" y="170027"/>
                  </a:lnTo>
                  <a:lnTo>
                    <a:pt x="290189" y="162484"/>
                  </a:lnTo>
                  <a:lnTo>
                    <a:pt x="292895" y="153946"/>
                  </a:lnTo>
                  <a:lnTo>
                    <a:pt x="293530" y="144745"/>
                  </a:lnTo>
                  <a:lnTo>
                    <a:pt x="290443" y="137440"/>
                  </a:lnTo>
                  <a:lnTo>
                    <a:pt x="277655" y="126205"/>
                  </a:lnTo>
                  <a:lnTo>
                    <a:pt x="254033" y="123551"/>
                  </a:lnTo>
                  <a:lnTo>
                    <a:pt x="227547" y="127441"/>
                  </a:lnTo>
                  <a:lnTo>
                    <a:pt x="207977" y="136969"/>
                  </a:lnTo>
                  <a:lnTo>
                    <a:pt x="194600" y="152122"/>
                  </a:lnTo>
                  <a:lnTo>
                    <a:pt x="189394" y="161076"/>
                  </a:lnTo>
                  <a:lnTo>
                    <a:pt x="186731" y="180383"/>
                  </a:lnTo>
                  <a:lnTo>
                    <a:pt x="187658" y="190445"/>
                  </a:lnTo>
                  <a:lnTo>
                    <a:pt x="194928" y="207865"/>
                  </a:lnTo>
                  <a:lnTo>
                    <a:pt x="218659" y="238111"/>
                  </a:lnTo>
                  <a:lnTo>
                    <a:pt x="238341" y="246207"/>
                  </a:lnTo>
                  <a:lnTo>
                    <a:pt x="300361" y="251831"/>
                  </a:lnTo>
                  <a:lnTo>
                    <a:pt x="33691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55642" y="2471143"/>
              <a:ext cx="184909" cy="297852"/>
            </a:xfrm>
            <a:custGeom>
              <a:avLst/>
              <a:gdLst/>
              <a:ahLst/>
              <a:cxnLst/>
              <a:rect l="0" t="0" r="0" b="0"/>
              <a:pathLst>
                <a:path w="184909" h="297852">
                  <a:moveTo>
                    <a:pt x="129249" y="45167"/>
                  </a:moveTo>
                  <a:lnTo>
                    <a:pt x="123660" y="28400"/>
                  </a:lnTo>
                  <a:lnTo>
                    <a:pt x="111557" y="17048"/>
                  </a:lnTo>
                  <a:lnTo>
                    <a:pt x="75191" y="229"/>
                  </a:lnTo>
                  <a:lnTo>
                    <a:pt x="65135" y="0"/>
                  </a:lnTo>
                  <a:lnTo>
                    <a:pt x="44602" y="5986"/>
                  </a:lnTo>
                  <a:lnTo>
                    <a:pt x="18900" y="22510"/>
                  </a:lnTo>
                  <a:lnTo>
                    <a:pt x="6895" y="41726"/>
                  </a:lnTo>
                  <a:lnTo>
                    <a:pt x="0" y="64695"/>
                  </a:lnTo>
                  <a:lnTo>
                    <a:pt x="835" y="86602"/>
                  </a:lnTo>
                  <a:lnTo>
                    <a:pt x="8225" y="104917"/>
                  </a:lnTo>
                  <a:lnTo>
                    <a:pt x="13472" y="113076"/>
                  </a:lnTo>
                  <a:lnTo>
                    <a:pt x="21648" y="117346"/>
                  </a:lnTo>
                  <a:lnTo>
                    <a:pt x="43212" y="118971"/>
                  </a:lnTo>
                  <a:lnTo>
                    <a:pt x="76070" y="113309"/>
                  </a:lnTo>
                  <a:lnTo>
                    <a:pt x="102444" y="98633"/>
                  </a:lnTo>
                  <a:lnTo>
                    <a:pt x="125076" y="73877"/>
                  </a:lnTo>
                  <a:lnTo>
                    <a:pt x="131146" y="72496"/>
                  </a:lnTo>
                  <a:lnTo>
                    <a:pt x="136363" y="76255"/>
                  </a:lnTo>
                  <a:lnTo>
                    <a:pt x="168868" y="133396"/>
                  </a:lnTo>
                  <a:lnTo>
                    <a:pt x="184908" y="191927"/>
                  </a:lnTo>
                  <a:lnTo>
                    <a:pt x="182842" y="219188"/>
                  </a:lnTo>
                  <a:lnTo>
                    <a:pt x="179016" y="231371"/>
                  </a:lnTo>
                  <a:lnTo>
                    <a:pt x="171785" y="240663"/>
                  </a:lnTo>
                  <a:lnTo>
                    <a:pt x="140423" y="259330"/>
                  </a:lnTo>
                  <a:lnTo>
                    <a:pt x="91552" y="276117"/>
                  </a:lnTo>
                  <a:lnTo>
                    <a:pt x="28272" y="293083"/>
                  </a:lnTo>
                  <a:lnTo>
                    <a:pt x="2907" y="2978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409159" y="2432082"/>
              <a:ext cx="65246" cy="167242"/>
            </a:xfrm>
            <a:custGeom>
              <a:avLst/>
              <a:gdLst/>
              <a:ahLst/>
              <a:cxnLst/>
              <a:rect l="0" t="0" r="0" b="0"/>
              <a:pathLst>
                <a:path w="65246" h="167242">
                  <a:moveTo>
                    <a:pt x="2074" y="105285"/>
                  </a:moveTo>
                  <a:lnTo>
                    <a:pt x="11649" y="129332"/>
                  </a:lnTo>
                  <a:lnTo>
                    <a:pt x="43551" y="167241"/>
                  </a:lnTo>
                  <a:lnTo>
                    <a:pt x="39615" y="163627"/>
                  </a:lnTo>
                  <a:lnTo>
                    <a:pt x="8814" y="110452"/>
                  </a:lnTo>
                  <a:lnTo>
                    <a:pt x="0" y="87305"/>
                  </a:lnTo>
                  <a:lnTo>
                    <a:pt x="1542" y="64539"/>
                  </a:lnTo>
                  <a:lnTo>
                    <a:pt x="10026" y="43892"/>
                  </a:lnTo>
                  <a:lnTo>
                    <a:pt x="21596" y="26917"/>
                  </a:lnTo>
                  <a:lnTo>
                    <a:pt x="37656" y="14693"/>
                  </a:lnTo>
                  <a:lnTo>
                    <a:pt x="652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561714" y="2448126"/>
              <a:ext cx="112732" cy="155458"/>
            </a:xfrm>
            <a:custGeom>
              <a:avLst/>
              <a:gdLst/>
              <a:ahLst/>
              <a:cxnLst/>
              <a:rect l="0" t="0" r="0" b="0"/>
              <a:pathLst>
                <a:path w="112732" h="155458">
                  <a:moveTo>
                    <a:pt x="17975" y="68184"/>
                  </a:moveTo>
                  <a:lnTo>
                    <a:pt x="40332" y="68184"/>
                  </a:lnTo>
                  <a:lnTo>
                    <a:pt x="71002" y="57006"/>
                  </a:lnTo>
                  <a:lnTo>
                    <a:pt x="96728" y="38876"/>
                  </a:lnTo>
                  <a:lnTo>
                    <a:pt x="100893" y="31098"/>
                  </a:lnTo>
                  <a:lnTo>
                    <a:pt x="102400" y="13097"/>
                  </a:lnTo>
                  <a:lnTo>
                    <a:pt x="97655" y="6893"/>
                  </a:lnTo>
                  <a:lnTo>
                    <a:pt x="79904" y="0"/>
                  </a:lnTo>
                  <a:lnTo>
                    <a:pt x="59537" y="56"/>
                  </a:lnTo>
                  <a:lnTo>
                    <a:pt x="39956" y="5150"/>
                  </a:lnTo>
                  <a:lnTo>
                    <a:pt x="23455" y="15212"/>
                  </a:lnTo>
                  <a:lnTo>
                    <a:pt x="11442" y="30603"/>
                  </a:lnTo>
                  <a:lnTo>
                    <a:pt x="3373" y="50312"/>
                  </a:lnTo>
                  <a:lnTo>
                    <a:pt x="0" y="86546"/>
                  </a:lnTo>
                  <a:lnTo>
                    <a:pt x="3357" y="109100"/>
                  </a:lnTo>
                  <a:lnTo>
                    <a:pt x="14987" y="127703"/>
                  </a:lnTo>
                  <a:lnTo>
                    <a:pt x="31855" y="142600"/>
                  </a:lnTo>
                  <a:lnTo>
                    <a:pt x="51050" y="153121"/>
                  </a:lnTo>
                  <a:lnTo>
                    <a:pt x="71279" y="155457"/>
                  </a:lnTo>
                  <a:lnTo>
                    <a:pt x="112731" y="152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63324" y="2482113"/>
              <a:ext cx="174335" cy="127175"/>
            </a:xfrm>
            <a:custGeom>
              <a:avLst/>
              <a:gdLst/>
              <a:ahLst/>
              <a:cxnLst/>
              <a:rect l="0" t="0" r="0" b="0"/>
              <a:pathLst>
                <a:path w="174335" h="127175">
                  <a:moveTo>
                    <a:pt x="90106" y="44726"/>
                  </a:moveTo>
                  <a:lnTo>
                    <a:pt x="84517" y="22369"/>
                  </a:lnTo>
                  <a:lnTo>
                    <a:pt x="79361" y="14614"/>
                  </a:lnTo>
                  <a:lnTo>
                    <a:pt x="64273" y="2877"/>
                  </a:lnTo>
                  <a:lnTo>
                    <a:pt x="45869" y="0"/>
                  </a:lnTo>
                  <a:lnTo>
                    <a:pt x="36048" y="871"/>
                  </a:lnTo>
                  <a:lnTo>
                    <a:pt x="18897" y="8077"/>
                  </a:lnTo>
                  <a:lnTo>
                    <a:pt x="11047" y="13274"/>
                  </a:lnTo>
                  <a:lnTo>
                    <a:pt x="5815" y="21419"/>
                  </a:lnTo>
                  <a:lnTo>
                    <a:pt x="0" y="42946"/>
                  </a:lnTo>
                  <a:lnTo>
                    <a:pt x="4673" y="93724"/>
                  </a:lnTo>
                  <a:lnTo>
                    <a:pt x="10412" y="116806"/>
                  </a:lnTo>
                  <a:lnTo>
                    <a:pt x="17089" y="123195"/>
                  </a:lnTo>
                  <a:lnTo>
                    <a:pt x="26220" y="126284"/>
                  </a:lnTo>
                  <a:lnTo>
                    <a:pt x="36987" y="127174"/>
                  </a:lnTo>
                  <a:lnTo>
                    <a:pt x="55189" y="121924"/>
                  </a:lnTo>
                  <a:lnTo>
                    <a:pt x="71078" y="110622"/>
                  </a:lnTo>
                  <a:lnTo>
                    <a:pt x="85939" y="93900"/>
                  </a:lnTo>
                  <a:lnTo>
                    <a:pt x="94103" y="71651"/>
                  </a:lnTo>
                  <a:lnTo>
                    <a:pt x="96280" y="59166"/>
                  </a:lnTo>
                  <a:lnTo>
                    <a:pt x="98901" y="54353"/>
                  </a:lnTo>
                  <a:lnTo>
                    <a:pt x="101818" y="54653"/>
                  </a:lnTo>
                  <a:lnTo>
                    <a:pt x="139924" y="94440"/>
                  </a:lnTo>
                  <a:lnTo>
                    <a:pt x="153581" y="101916"/>
                  </a:lnTo>
                  <a:lnTo>
                    <a:pt x="174334" y="107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974183" y="2326798"/>
              <a:ext cx="58232" cy="273741"/>
            </a:xfrm>
            <a:custGeom>
              <a:avLst/>
              <a:gdLst/>
              <a:ahLst/>
              <a:cxnLst/>
              <a:rect l="0" t="0" r="0" b="0"/>
              <a:pathLst>
                <a:path w="58232" h="273741">
                  <a:moveTo>
                    <a:pt x="5589" y="0"/>
                  </a:moveTo>
                  <a:lnTo>
                    <a:pt x="0" y="27946"/>
                  </a:lnTo>
                  <a:lnTo>
                    <a:pt x="3495" y="54144"/>
                  </a:lnTo>
                  <a:lnTo>
                    <a:pt x="19213" y="109091"/>
                  </a:lnTo>
                  <a:lnTo>
                    <a:pt x="33583" y="171070"/>
                  </a:lnTo>
                  <a:lnTo>
                    <a:pt x="51201" y="230584"/>
                  </a:lnTo>
                  <a:lnTo>
                    <a:pt x="58231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27129" y="244261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0"/>
                  </a:lnTo>
                  <a:lnTo>
                    <a:pt x="70923" y="5589"/>
                  </a:lnTo>
                  <a:lnTo>
                    <a:pt x="1257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143261" y="2425772"/>
              <a:ext cx="141838" cy="170658"/>
            </a:xfrm>
            <a:custGeom>
              <a:avLst/>
              <a:gdLst/>
              <a:ahLst/>
              <a:cxnLst/>
              <a:rect l="0" t="0" r="0" b="0"/>
              <a:pathLst>
                <a:path w="141838" h="170658">
                  <a:moveTo>
                    <a:pt x="36552" y="80010"/>
                  </a:moveTo>
                  <a:lnTo>
                    <a:pt x="95169" y="74421"/>
                  </a:lnTo>
                  <a:lnTo>
                    <a:pt x="104876" y="69265"/>
                  </a:lnTo>
                  <a:lnTo>
                    <a:pt x="118781" y="54177"/>
                  </a:lnTo>
                  <a:lnTo>
                    <a:pt x="120617" y="46411"/>
                  </a:lnTo>
                  <a:lnTo>
                    <a:pt x="119502" y="38893"/>
                  </a:lnTo>
                  <a:lnTo>
                    <a:pt x="112023" y="24301"/>
                  </a:lnTo>
                  <a:lnTo>
                    <a:pt x="100900" y="10017"/>
                  </a:lnTo>
                  <a:lnTo>
                    <a:pt x="81919" y="2109"/>
                  </a:lnTo>
                  <a:lnTo>
                    <a:pt x="70306" y="0"/>
                  </a:lnTo>
                  <a:lnTo>
                    <a:pt x="48044" y="3896"/>
                  </a:lnTo>
                  <a:lnTo>
                    <a:pt x="27622" y="14596"/>
                  </a:lnTo>
                  <a:lnTo>
                    <a:pt x="10746" y="31050"/>
                  </a:lnTo>
                  <a:lnTo>
                    <a:pt x="1687" y="56300"/>
                  </a:lnTo>
                  <a:lnTo>
                    <a:pt x="0" y="84680"/>
                  </a:lnTo>
                  <a:lnTo>
                    <a:pt x="7048" y="108992"/>
                  </a:lnTo>
                  <a:lnTo>
                    <a:pt x="24171" y="136820"/>
                  </a:lnTo>
                  <a:lnTo>
                    <a:pt x="49651" y="159884"/>
                  </a:lnTo>
                  <a:lnTo>
                    <a:pt x="72400" y="168152"/>
                  </a:lnTo>
                  <a:lnTo>
                    <a:pt x="96938" y="170657"/>
                  </a:lnTo>
                  <a:lnTo>
                    <a:pt x="141837" y="164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58798" y="2432082"/>
              <a:ext cx="136871" cy="151275"/>
            </a:xfrm>
            <a:custGeom>
              <a:avLst/>
              <a:gdLst/>
              <a:ahLst/>
              <a:cxnLst/>
              <a:rect l="0" t="0" r="0" b="0"/>
              <a:pathLst>
                <a:path w="136871" h="151275">
                  <a:moveTo>
                    <a:pt x="0" y="73700"/>
                  </a:moveTo>
                  <a:lnTo>
                    <a:pt x="19128" y="127575"/>
                  </a:lnTo>
                  <a:lnTo>
                    <a:pt x="33094" y="151274"/>
                  </a:lnTo>
                  <a:lnTo>
                    <a:pt x="33760" y="149983"/>
                  </a:lnTo>
                  <a:lnTo>
                    <a:pt x="20323" y="95330"/>
                  </a:lnTo>
                  <a:lnTo>
                    <a:pt x="12463" y="47167"/>
                  </a:lnTo>
                  <a:lnTo>
                    <a:pt x="16497" y="36124"/>
                  </a:lnTo>
                  <a:lnTo>
                    <a:pt x="33458" y="17615"/>
                  </a:lnTo>
                  <a:lnTo>
                    <a:pt x="56594" y="7829"/>
                  </a:lnTo>
                  <a:lnTo>
                    <a:pt x="118673" y="103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882115" y="2480740"/>
              <a:ext cx="192622" cy="161914"/>
            </a:xfrm>
            <a:custGeom>
              <a:avLst/>
              <a:gdLst/>
              <a:ahLst/>
              <a:cxnLst/>
              <a:rect l="0" t="0" r="0" b="0"/>
              <a:pathLst>
                <a:path w="192622" h="161914">
                  <a:moveTo>
                    <a:pt x="129450" y="46099"/>
                  </a:moveTo>
                  <a:lnTo>
                    <a:pt x="123861" y="29331"/>
                  </a:lnTo>
                  <a:lnTo>
                    <a:pt x="111758" y="17980"/>
                  </a:lnTo>
                  <a:lnTo>
                    <a:pt x="75392" y="1160"/>
                  </a:lnTo>
                  <a:lnTo>
                    <a:pt x="55122" y="0"/>
                  </a:lnTo>
                  <a:lnTo>
                    <a:pt x="44803" y="1328"/>
                  </a:lnTo>
                  <a:lnTo>
                    <a:pt x="27098" y="12163"/>
                  </a:lnTo>
                  <a:lnTo>
                    <a:pt x="12600" y="28677"/>
                  </a:lnTo>
                  <a:lnTo>
                    <a:pt x="2257" y="47714"/>
                  </a:lnTo>
                  <a:lnTo>
                    <a:pt x="0" y="74113"/>
                  </a:lnTo>
                  <a:lnTo>
                    <a:pt x="8083" y="127542"/>
                  </a:lnTo>
                  <a:lnTo>
                    <a:pt x="20527" y="147027"/>
                  </a:lnTo>
                  <a:lnTo>
                    <a:pt x="28758" y="155498"/>
                  </a:lnTo>
                  <a:lnTo>
                    <a:pt x="37756" y="159976"/>
                  </a:lnTo>
                  <a:lnTo>
                    <a:pt x="57112" y="161832"/>
                  </a:lnTo>
                  <a:lnTo>
                    <a:pt x="66017" y="158349"/>
                  </a:lnTo>
                  <a:lnTo>
                    <a:pt x="82150" y="145121"/>
                  </a:lnTo>
                  <a:lnTo>
                    <a:pt x="98798" y="117943"/>
                  </a:lnTo>
                  <a:lnTo>
                    <a:pt x="111139" y="87663"/>
                  </a:lnTo>
                  <a:lnTo>
                    <a:pt x="116073" y="84337"/>
                  </a:lnTo>
                  <a:lnTo>
                    <a:pt x="121702" y="85629"/>
                  </a:lnTo>
                  <a:lnTo>
                    <a:pt x="127794" y="90000"/>
                  </a:lnTo>
                  <a:lnTo>
                    <a:pt x="137682" y="104215"/>
                  </a:lnTo>
                  <a:lnTo>
                    <a:pt x="152947" y="128829"/>
                  </a:lnTo>
                  <a:lnTo>
                    <a:pt x="172287" y="147821"/>
                  </a:lnTo>
                  <a:lnTo>
                    <a:pt x="192621" y="161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106321" y="2389969"/>
              <a:ext cx="159651" cy="249868"/>
            </a:xfrm>
            <a:custGeom>
              <a:avLst/>
              <a:gdLst/>
              <a:ahLst/>
              <a:cxnLst/>
              <a:rect l="0" t="0" r="0" b="0"/>
              <a:pathLst>
                <a:path w="159651" h="249868">
                  <a:moveTo>
                    <a:pt x="0" y="0"/>
                  </a:moveTo>
                  <a:lnTo>
                    <a:pt x="9065" y="58616"/>
                  </a:lnTo>
                  <a:lnTo>
                    <a:pt x="11410" y="113960"/>
                  </a:lnTo>
                  <a:lnTo>
                    <a:pt x="17679" y="162967"/>
                  </a:lnTo>
                  <a:lnTo>
                    <a:pt x="18886" y="205174"/>
                  </a:lnTo>
                  <a:lnTo>
                    <a:pt x="17270" y="206972"/>
                  </a:lnTo>
                  <a:lnTo>
                    <a:pt x="15023" y="204662"/>
                  </a:lnTo>
                  <a:lnTo>
                    <a:pt x="11861" y="179053"/>
                  </a:lnTo>
                  <a:lnTo>
                    <a:pt x="14926" y="170841"/>
                  </a:lnTo>
                  <a:lnTo>
                    <a:pt x="27691" y="158597"/>
                  </a:lnTo>
                  <a:lnTo>
                    <a:pt x="54608" y="145128"/>
                  </a:lnTo>
                  <a:lnTo>
                    <a:pt x="74574" y="143660"/>
                  </a:lnTo>
                  <a:lnTo>
                    <a:pt x="95145" y="148076"/>
                  </a:lnTo>
                  <a:lnTo>
                    <a:pt x="125287" y="163717"/>
                  </a:lnTo>
                  <a:lnTo>
                    <a:pt x="141861" y="176488"/>
                  </a:lnTo>
                  <a:lnTo>
                    <a:pt x="158756" y="202421"/>
                  </a:lnTo>
                  <a:lnTo>
                    <a:pt x="159650" y="210986"/>
                  </a:lnTo>
                  <a:lnTo>
                    <a:pt x="154404" y="226742"/>
                  </a:lnTo>
                  <a:lnTo>
                    <a:pt x="141154" y="238424"/>
                  </a:lnTo>
                  <a:lnTo>
                    <a:pt x="132707" y="243178"/>
                  </a:lnTo>
                  <a:lnTo>
                    <a:pt x="92873" y="249867"/>
                  </a:lnTo>
                  <a:lnTo>
                    <a:pt x="70133" y="245193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327419" y="2516310"/>
              <a:ext cx="113084" cy="126768"/>
            </a:xfrm>
            <a:custGeom>
              <a:avLst/>
              <a:gdLst/>
              <a:ahLst/>
              <a:cxnLst/>
              <a:rect l="0" t="0" r="0" b="0"/>
              <a:pathLst>
                <a:path w="113084" h="126768">
                  <a:moveTo>
                    <a:pt x="94757" y="0"/>
                  </a:moveTo>
                  <a:lnTo>
                    <a:pt x="72400" y="0"/>
                  </a:lnTo>
                  <a:lnTo>
                    <a:pt x="10415" y="23720"/>
                  </a:lnTo>
                  <a:lnTo>
                    <a:pt x="4603" y="29851"/>
                  </a:lnTo>
                  <a:lnTo>
                    <a:pt x="1899" y="37449"/>
                  </a:lnTo>
                  <a:lnTo>
                    <a:pt x="1266" y="46023"/>
                  </a:lnTo>
                  <a:lnTo>
                    <a:pt x="4354" y="52909"/>
                  </a:lnTo>
                  <a:lnTo>
                    <a:pt x="17143" y="63680"/>
                  </a:lnTo>
                  <a:lnTo>
                    <a:pt x="72376" y="83833"/>
                  </a:lnTo>
                  <a:lnTo>
                    <a:pt x="92998" y="92242"/>
                  </a:lnTo>
                  <a:lnTo>
                    <a:pt x="109963" y="103778"/>
                  </a:lnTo>
                  <a:lnTo>
                    <a:pt x="113083" y="110129"/>
                  </a:lnTo>
                  <a:lnTo>
                    <a:pt x="112824" y="116703"/>
                  </a:lnTo>
                  <a:lnTo>
                    <a:pt x="110311" y="123426"/>
                  </a:lnTo>
                  <a:lnTo>
                    <a:pt x="102786" y="126738"/>
                  </a:lnTo>
                  <a:lnTo>
                    <a:pt x="51803" y="126767"/>
                  </a:lnTo>
                  <a:lnTo>
                    <a:pt x="27703" y="12536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492519" y="2552835"/>
              <a:ext cx="120851" cy="116695"/>
            </a:xfrm>
            <a:custGeom>
              <a:avLst/>
              <a:gdLst/>
              <a:ahLst/>
              <a:cxnLst/>
              <a:rect l="0" t="0" r="0" b="0"/>
              <a:pathLst>
                <a:path w="120851" h="116695">
                  <a:moveTo>
                    <a:pt x="77056" y="5590"/>
                  </a:moveTo>
                  <a:lnTo>
                    <a:pt x="60288" y="0"/>
                  </a:lnTo>
                  <a:lnTo>
                    <a:pt x="53009" y="694"/>
                  </a:lnTo>
                  <a:lnTo>
                    <a:pt x="38683" y="7703"/>
                  </a:lnTo>
                  <a:lnTo>
                    <a:pt x="17463" y="24803"/>
                  </a:lnTo>
                  <a:lnTo>
                    <a:pt x="1947" y="50277"/>
                  </a:lnTo>
                  <a:lnTo>
                    <a:pt x="0" y="69904"/>
                  </a:lnTo>
                  <a:lnTo>
                    <a:pt x="4204" y="89156"/>
                  </a:lnTo>
                  <a:lnTo>
                    <a:pt x="13872" y="105511"/>
                  </a:lnTo>
                  <a:lnTo>
                    <a:pt x="22065" y="110808"/>
                  </a:lnTo>
                  <a:lnTo>
                    <a:pt x="43647" y="116694"/>
                  </a:lnTo>
                  <a:lnTo>
                    <a:pt x="76516" y="114419"/>
                  </a:lnTo>
                  <a:lnTo>
                    <a:pt x="94753" y="106211"/>
                  </a:lnTo>
                  <a:lnTo>
                    <a:pt x="102892" y="100746"/>
                  </a:lnTo>
                  <a:lnTo>
                    <a:pt x="115055" y="85316"/>
                  </a:lnTo>
                  <a:lnTo>
                    <a:pt x="119936" y="76288"/>
                  </a:lnTo>
                  <a:lnTo>
                    <a:pt x="120850" y="66760"/>
                  </a:lnTo>
                  <a:lnTo>
                    <a:pt x="115627" y="46814"/>
                  </a:lnTo>
                  <a:lnTo>
                    <a:pt x="87584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648214" y="2442611"/>
              <a:ext cx="37176" cy="231628"/>
            </a:xfrm>
            <a:custGeom>
              <a:avLst/>
              <a:gdLst/>
              <a:ahLst/>
              <a:cxnLst/>
              <a:rect l="0" t="0" r="0" b="0"/>
              <a:pathLst>
                <a:path w="37176" h="231628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2138" y="92999"/>
                  </a:lnTo>
                  <a:lnTo>
                    <a:pt x="18451" y="147745"/>
                  </a:lnTo>
                  <a:lnTo>
                    <a:pt x="32802" y="206889"/>
                  </a:lnTo>
                  <a:lnTo>
                    <a:pt x="3717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753499" y="2558425"/>
              <a:ext cx="129470" cy="132143"/>
            </a:xfrm>
            <a:custGeom>
              <a:avLst/>
              <a:gdLst/>
              <a:ahLst/>
              <a:cxnLst/>
              <a:rect l="0" t="0" r="0" b="0"/>
              <a:pathLst>
                <a:path w="129470" h="132143">
                  <a:moveTo>
                    <a:pt x="5589" y="21056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0148" y="95304"/>
                  </a:lnTo>
                  <a:lnTo>
                    <a:pt x="25527" y="120915"/>
                  </a:lnTo>
                  <a:lnTo>
                    <a:pt x="34089" y="126233"/>
                  </a:lnTo>
                  <a:lnTo>
                    <a:pt x="56080" y="132142"/>
                  </a:lnTo>
                  <a:lnTo>
                    <a:pt x="78332" y="128530"/>
                  </a:lnTo>
                  <a:lnTo>
                    <a:pt x="89179" y="124291"/>
                  </a:lnTo>
                  <a:lnTo>
                    <a:pt x="104351" y="110222"/>
                  </a:lnTo>
                  <a:lnTo>
                    <a:pt x="123624" y="72595"/>
                  </a:lnTo>
                  <a:lnTo>
                    <a:pt x="129469" y="36197"/>
                  </a:lnTo>
                  <a:lnTo>
                    <a:pt x="127717" y="18817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970308" y="2453139"/>
              <a:ext cx="20408" cy="263214"/>
            </a:xfrm>
            <a:custGeom>
              <a:avLst/>
              <a:gdLst/>
              <a:ahLst/>
              <a:cxnLst/>
              <a:rect l="0" t="0" r="0" b="0"/>
              <a:pathLst>
                <a:path w="20408" h="263214">
                  <a:moveTo>
                    <a:pt x="9878" y="0"/>
                  </a:moveTo>
                  <a:lnTo>
                    <a:pt x="2642" y="27557"/>
                  </a:lnTo>
                  <a:lnTo>
                    <a:pt x="0" y="86899"/>
                  </a:lnTo>
                  <a:lnTo>
                    <a:pt x="5067" y="143768"/>
                  </a:lnTo>
                  <a:lnTo>
                    <a:pt x="10098" y="196032"/>
                  </a:lnTo>
                  <a:lnTo>
                    <a:pt x="18024" y="238244"/>
                  </a:lnTo>
                  <a:lnTo>
                    <a:pt x="2040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17016" y="254789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2" y="8333"/>
                  </a:lnTo>
                  <a:lnTo>
                    <a:pt x="36658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078335" y="2556272"/>
              <a:ext cx="144008" cy="149552"/>
            </a:xfrm>
            <a:custGeom>
              <a:avLst/>
              <a:gdLst/>
              <a:ahLst/>
              <a:cxnLst/>
              <a:rect l="0" t="0" r="0" b="0"/>
              <a:pathLst>
                <a:path w="144008" h="149552">
                  <a:moveTo>
                    <a:pt x="28193" y="86381"/>
                  </a:moveTo>
                  <a:lnTo>
                    <a:pt x="90451" y="67252"/>
                  </a:lnTo>
                  <a:lnTo>
                    <a:pt x="106946" y="56042"/>
                  </a:lnTo>
                  <a:lnTo>
                    <a:pt x="111111" y="47438"/>
                  </a:lnTo>
                  <a:lnTo>
                    <a:pt x="112619" y="25399"/>
                  </a:lnTo>
                  <a:lnTo>
                    <a:pt x="109043" y="16480"/>
                  </a:lnTo>
                  <a:lnTo>
                    <a:pt x="95712" y="3451"/>
                  </a:lnTo>
                  <a:lnTo>
                    <a:pt x="74970" y="0"/>
                  </a:lnTo>
                  <a:lnTo>
                    <a:pt x="51322" y="3536"/>
                  </a:lnTo>
                  <a:lnTo>
                    <a:pt x="29114" y="12906"/>
                  </a:lnTo>
                  <a:lnTo>
                    <a:pt x="13785" y="27989"/>
                  </a:lnTo>
                  <a:lnTo>
                    <a:pt x="8059" y="36924"/>
                  </a:lnTo>
                  <a:lnTo>
                    <a:pt x="0" y="71857"/>
                  </a:lnTo>
                  <a:lnTo>
                    <a:pt x="4355" y="95133"/>
                  </a:lnTo>
                  <a:lnTo>
                    <a:pt x="15259" y="116007"/>
                  </a:lnTo>
                  <a:lnTo>
                    <a:pt x="31804" y="133083"/>
                  </a:lnTo>
                  <a:lnTo>
                    <a:pt x="57094" y="142232"/>
                  </a:lnTo>
                  <a:lnTo>
                    <a:pt x="115400" y="148106"/>
                  </a:lnTo>
                  <a:lnTo>
                    <a:pt x="144007" y="149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432911" y="2537367"/>
              <a:ext cx="189515" cy="217582"/>
            </a:xfrm>
            <a:custGeom>
              <a:avLst/>
              <a:gdLst/>
              <a:ahLst/>
              <a:cxnLst/>
              <a:rect l="0" t="0" r="0" b="0"/>
              <a:pathLst>
                <a:path w="189515" h="217582">
                  <a:moveTo>
                    <a:pt x="0" y="31586"/>
                  </a:moveTo>
                  <a:lnTo>
                    <a:pt x="45781" y="85700"/>
                  </a:lnTo>
                  <a:lnTo>
                    <a:pt x="62461" y="107109"/>
                  </a:lnTo>
                  <a:lnTo>
                    <a:pt x="92310" y="161490"/>
                  </a:lnTo>
                  <a:lnTo>
                    <a:pt x="124390" y="215822"/>
                  </a:lnTo>
                  <a:lnTo>
                    <a:pt x="129720" y="217581"/>
                  </a:lnTo>
                  <a:lnTo>
                    <a:pt x="134443" y="215244"/>
                  </a:lnTo>
                  <a:lnTo>
                    <a:pt x="138763" y="210177"/>
                  </a:lnTo>
                  <a:lnTo>
                    <a:pt x="143561" y="192068"/>
                  </a:lnTo>
                  <a:lnTo>
                    <a:pt x="155300" y="128802"/>
                  </a:lnTo>
                  <a:lnTo>
                    <a:pt x="165511" y="73493"/>
                  </a:lnTo>
                  <a:lnTo>
                    <a:pt x="169488" y="46702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61875" y="2612510"/>
              <a:ext cx="181649" cy="143085"/>
            </a:xfrm>
            <a:custGeom>
              <a:avLst/>
              <a:gdLst/>
              <a:ahLst/>
              <a:cxnLst/>
              <a:rect l="0" t="0" r="0" b="0"/>
              <a:pathLst>
                <a:path w="181649" h="143085">
                  <a:moveTo>
                    <a:pt x="86892" y="82785"/>
                  </a:moveTo>
                  <a:lnTo>
                    <a:pt x="98070" y="71606"/>
                  </a:lnTo>
                  <a:lnTo>
                    <a:pt x="100193" y="63634"/>
                  </a:lnTo>
                  <a:lnTo>
                    <a:pt x="99433" y="42298"/>
                  </a:lnTo>
                  <a:lnTo>
                    <a:pt x="86837" y="9568"/>
                  </a:lnTo>
                  <a:lnTo>
                    <a:pt x="78667" y="3558"/>
                  </a:lnTo>
                  <a:lnTo>
                    <a:pt x="57110" y="0"/>
                  </a:lnTo>
                  <a:lnTo>
                    <a:pt x="38171" y="5437"/>
                  </a:lnTo>
                  <a:lnTo>
                    <a:pt x="29844" y="10163"/>
                  </a:lnTo>
                  <a:lnTo>
                    <a:pt x="17473" y="27892"/>
                  </a:lnTo>
                  <a:lnTo>
                    <a:pt x="0" y="77401"/>
                  </a:lnTo>
                  <a:lnTo>
                    <a:pt x="1870" y="101449"/>
                  </a:lnTo>
                  <a:lnTo>
                    <a:pt x="10499" y="122666"/>
                  </a:lnTo>
                  <a:lnTo>
                    <a:pt x="22134" y="139894"/>
                  </a:lnTo>
                  <a:lnTo>
                    <a:pt x="28512" y="143084"/>
                  </a:lnTo>
                  <a:lnTo>
                    <a:pt x="35103" y="142872"/>
                  </a:lnTo>
                  <a:lnTo>
                    <a:pt x="48667" y="136396"/>
                  </a:lnTo>
                  <a:lnTo>
                    <a:pt x="62494" y="125719"/>
                  </a:lnTo>
                  <a:lnTo>
                    <a:pt x="77843" y="100966"/>
                  </a:lnTo>
                  <a:lnTo>
                    <a:pt x="89800" y="71404"/>
                  </a:lnTo>
                  <a:lnTo>
                    <a:pt x="93510" y="68179"/>
                  </a:lnTo>
                  <a:lnTo>
                    <a:pt x="97153" y="69538"/>
                  </a:lnTo>
                  <a:lnTo>
                    <a:pt x="104321" y="80407"/>
                  </a:lnTo>
                  <a:lnTo>
                    <a:pt x="127560" y="125972"/>
                  </a:lnTo>
                  <a:lnTo>
                    <a:pt x="136230" y="131464"/>
                  </a:lnTo>
                  <a:lnTo>
                    <a:pt x="181648" y="135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54052" y="248472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4145"/>
                  </a:lnTo>
                  <a:lnTo>
                    <a:pt x="3119" y="101440"/>
                  </a:lnTo>
                  <a:lnTo>
                    <a:pt x="8333" y="153669"/>
                  </a:lnTo>
                  <a:lnTo>
                    <a:pt x="10094" y="213238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959337" y="2621595"/>
              <a:ext cx="126343" cy="145982"/>
            </a:xfrm>
            <a:custGeom>
              <a:avLst/>
              <a:gdLst/>
              <a:ahLst/>
              <a:cxnLst/>
              <a:rect l="0" t="0" r="0" b="0"/>
              <a:pathLst>
                <a:path w="126343" h="145982">
                  <a:moveTo>
                    <a:pt x="0" y="10529"/>
                  </a:moveTo>
                  <a:lnTo>
                    <a:pt x="0" y="69146"/>
                  </a:lnTo>
                  <a:lnTo>
                    <a:pt x="5589" y="103936"/>
                  </a:lnTo>
                  <a:lnTo>
                    <a:pt x="20243" y="136471"/>
                  </a:lnTo>
                  <a:lnTo>
                    <a:pt x="27533" y="142454"/>
                  </a:lnTo>
                  <a:lnTo>
                    <a:pt x="35903" y="145272"/>
                  </a:lnTo>
                  <a:lnTo>
                    <a:pt x="44992" y="145981"/>
                  </a:lnTo>
                  <a:lnTo>
                    <a:pt x="64449" y="140530"/>
                  </a:lnTo>
                  <a:lnTo>
                    <a:pt x="92016" y="124307"/>
                  </a:lnTo>
                  <a:lnTo>
                    <a:pt x="99948" y="117967"/>
                  </a:lnTo>
                  <a:lnTo>
                    <a:pt x="111881" y="98443"/>
                  </a:lnTo>
                  <a:lnTo>
                    <a:pt x="119915" y="74168"/>
                  </a:lnTo>
                  <a:lnTo>
                    <a:pt x="125073" y="2669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116388" y="2594699"/>
              <a:ext cx="129482" cy="216410"/>
            </a:xfrm>
            <a:custGeom>
              <a:avLst/>
              <a:gdLst/>
              <a:ahLst/>
              <a:cxnLst/>
              <a:rect l="0" t="0" r="0" b="0"/>
              <a:pathLst>
                <a:path w="129482" h="216410">
                  <a:moveTo>
                    <a:pt x="11404" y="100596"/>
                  </a:moveTo>
                  <a:lnTo>
                    <a:pt x="70022" y="100596"/>
                  </a:lnTo>
                  <a:lnTo>
                    <a:pt x="104812" y="89417"/>
                  </a:lnTo>
                  <a:lnTo>
                    <a:pt x="120379" y="74571"/>
                  </a:lnTo>
                  <a:lnTo>
                    <a:pt x="126168" y="65698"/>
                  </a:lnTo>
                  <a:lnTo>
                    <a:pt x="129481" y="46481"/>
                  </a:lnTo>
                  <a:lnTo>
                    <a:pt x="128727" y="36444"/>
                  </a:lnTo>
                  <a:lnTo>
                    <a:pt x="121650" y="19051"/>
                  </a:lnTo>
                  <a:lnTo>
                    <a:pt x="116487" y="11138"/>
                  </a:lnTo>
                  <a:lnTo>
                    <a:pt x="108366" y="5862"/>
                  </a:lnTo>
                  <a:lnTo>
                    <a:pt x="86863" y="0"/>
                  </a:lnTo>
                  <a:lnTo>
                    <a:pt x="64829" y="3634"/>
                  </a:lnTo>
                  <a:lnTo>
                    <a:pt x="35812" y="18834"/>
                  </a:lnTo>
                  <a:lnTo>
                    <a:pt x="19913" y="33842"/>
                  </a:lnTo>
                  <a:lnTo>
                    <a:pt x="5047" y="56109"/>
                  </a:lnTo>
                  <a:lnTo>
                    <a:pt x="0" y="81604"/>
                  </a:lnTo>
                  <a:lnTo>
                    <a:pt x="6292" y="141688"/>
                  </a:lnTo>
                  <a:lnTo>
                    <a:pt x="15372" y="166042"/>
                  </a:lnTo>
                  <a:lnTo>
                    <a:pt x="28375" y="184665"/>
                  </a:lnTo>
                  <a:lnTo>
                    <a:pt x="45853" y="200741"/>
                  </a:lnTo>
                  <a:lnTo>
                    <a:pt x="68440" y="209446"/>
                  </a:lnTo>
                  <a:lnTo>
                    <a:pt x="106161" y="216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48891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979564" y="3081324"/>
            <a:ext cx="2306369" cy="403896"/>
            <a:chOff x="2979564" y="3081324"/>
            <a:chExt cx="2306369" cy="403896"/>
          </a:xfrm>
        </p:grpSpPr>
        <p:sp>
          <p:nvSpPr>
            <p:cNvPr id="149" name="Freeform 148"/>
            <p:cNvSpPr/>
            <p:nvPr/>
          </p:nvSpPr>
          <p:spPr>
            <a:xfrm>
              <a:off x="2979564" y="3284891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8" y="0"/>
                  </a:lnTo>
                  <a:lnTo>
                    <a:pt x="5895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284709" y="3099366"/>
              <a:ext cx="252867" cy="385854"/>
            </a:xfrm>
            <a:custGeom>
              <a:avLst/>
              <a:gdLst/>
              <a:ahLst/>
              <a:cxnLst/>
              <a:rect l="0" t="0" r="0" b="0"/>
              <a:pathLst>
                <a:path w="252867" h="385854">
                  <a:moveTo>
                    <a:pt x="182" y="48654"/>
                  </a:moveTo>
                  <a:lnTo>
                    <a:pt x="5771" y="31887"/>
                  </a:lnTo>
                  <a:lnTo>
                    <a:pt x="17874" y="17416"/>
                  </a:lnTo>
                  <a:lnTo>
                    <a:pt x="26014" y="10281"/>
                  </a:lnTo>
                  <a:lnTo>
                    <a:pt x="47538" y="2353"/>
                  </a:lnTo>
                  <a:lnTo>
                    <a:pt x="71532" y="0"/>
                  </a:lnTo>
                  <a:lnTo>
                    <a:pt x="93894" y="2854"/>
                  </a:lnTo>
                  <a:lnTo>
                    <a:pt x="112412" y="14261"/>
                  </a:lnTo>
                  <a:lnTo>
                    <a:pt x="135991" y="43533"/>
                  </a:lnTo>
                  <a:lnTo>
                    <a:pt x="159329" y="89757"/>
                  </a:lnTo>
                  <a:lnTo>
                    <a:pt x="166799" y="149494"/>
                  </a:lnTo>
                  <a:lnTo>
                    <a:pt x="166923" y="199155"/>
                  </a:lnTo>
                  <a:lnTo>
                    <a:pt x="157077" y="255331"/>
                  </a:lnTo>
                  <a:lnTo>
                    <a:pt x="144156" y="289656"/>
                  </a:lnTo>
                  <a:lnTo>
                    <a:pt x="118828" y="327107"/>
                  </a:lnTo>
                  <a:lnTo>
                    <a:pt x="62677" y="380391"/>
                  </a:lnTo>
                  <a:lnTo>
                    <a:pt x="52374" y="384456"/>
                  </a:lnTo>
                  <a:lnTo>
                    <a:pt x="31567" y="385853"/>
                  </a:lnTo>
                  <a:lnTo>
                    <a:pt x="22275" y="382247"/>
                  </a:lnTo>
                  <a:lnTo>
                    <a:pt x="5712" y="368883"/>
                  </a:lnTo>
                  <a:lnTo>
                    <a:pt x="1529" y="359236"/>
                  </a:lnTo>
                  <a:lnTo>
                    <a:pt x="0" y="336039"/>
                  </a:lnTo>
                  <a:lnTo>
                    <a:pt x="6340" y="316371"/>
                  </a:lnTo>
                  <a:lnTo>
                    <a:pt x="29474" y="284680"/>
                  </a:lnTo>
                  <a:lnTo>
                    <a:pt x="49076" y="276387"/>
                  </a:lnTo>
                  <a:lnTo>
                    <a:pt x="99787" y="271063"/>
                  </a:lnTo>
                  <a:lnTo>
                    <a:pt x="153694" y="271181"/>
                  </a:lnTo>
                  <a:lnTo>
                    <a:pt x="215759" y="278852"/>
                  </a:lnTo>
                  <a:lnTo>
                    <a:pt x="252866" y="280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541560" y="3088205"/>
              <a:ext cx="248700" cy="375671"/>
            </a:xfrm>
            <a:custGeom>
              <a:avLst/>
              <a:gdLst/>
              <a:ahLst/>
              <a:cxnLst/>
              <a:rect l="0" t="0" r="0" b="0"/>
              <a:pathLst>
                <a:path w="248700" h="375671">
                  <a:moveTo>
                    <a:pt x="196056" y="80872"/>
                  </a:moveTo>
                  <a:lnTo>
                    <a:pt x="181484" y="38181"/>
                  </a:lnTo>
                  <a:lnTo>
                    <a:pt x="175813" y="27845"/>
                  </a:lnTo>
                  <a:lnTo>
                    <a:pt x="160153" y="13241"/>
                  </a:lnTo>
                  <a:lnTo>
                    <a:pt x="140325" y="4020"/>
                  </a:lnTo>
                  <a:lnTo>
                    <a:pt x="104024" y="0"/>
                  </a:lnTo>
                  <a:lnTo>
                    <a:pt x="81454" y="3205"/>
                  </a:lnTo>
                  <a:lnTo>
                    <a:pt x="62844" y="11648"/>
                  </a:lnTo>
                  <a:lnTo>
                    <a:pt x="31832" y="36133"/>
                  </a:lnTo>
                  <a:lnTo>
                    <a:pt x="10267" y="62157"/>
                  </a:lnTo>
                  <a:lnTo>
                    <a:pt x="2349" y="85033"/>
                  </a:lnTo>
                  <a:lnTo>
                    <a:pt x="0" y="109628"/>
                  </a:lnTo>
                  <a:lnTo>
                    <a:pt x="11040" y="164728"/>
                  </a:lnTo>
                  <a:lnTo>
                    <a:pt x="23749" y="182872"/>
                  </a:lnTo>
                  <a:lnTo>
                    <a:pt x="32052" y="190986"/>
                  </a:lnTo>
                  <a:lnTo>
                    <a:pt x="53755" y="200002"/>
                  </a:lnTo>
                  <a:lnTo>
                    <a:pt x="105816" y="205790"/>
                  </a:lnTo>
                  <a:lnTo>
                    <a:pt x="141633" y="201203"/>
                  </a:lnTo>
                  <a:lnTo>
                    <a:pt x="160559" y="192455"/>
                  </a:lnTo>
                  <a:lnTo>
                    <a:pt x="191774" y="167774"/>
                  </a:lnTo>
                  <a:lnTo>
                    <a:pt x="207785" y="141716"/>
                  </a:lnTo>
                  <a:lnTo>
                    <a:pt x="212065" y="138982"/>
                  </a:lnTo>
                  <a:lnTo>
                    <a:pt x="216087" y="140669"/>
                  </a:lnTo>
                  <a:lnTo>
                    <a:pt x="219939" y="145304"/>
                  </a:lnTo>
                  <a:lnTo>
                    <a:pt x="225360" y="174183"/>
                  </a:lnTo>
                  <a:lnTo>
                    <a:pt x="230461" y="236414"/>
                  </a:lnTo>
                  <a:lnTo>
                    <a:pt x="238325" y="298364"/>
                  </a:lnTo>
                  <a:lnTo>
                    <a:pt x="246303" y="343372"/>
                  </a:lnTo>
                  <a:lnTo>
                    <a:pt x="248699" y="3756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895751" y="3084849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7958" y="167323"/>
                  </a:lnTo>
                  <a:lnTo>
                    <a:pt x="28547" y="221568"/>
                  </a:lnTo>
                  <a:lnTo>
                    <a:pt x="38421" y="281776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064207" y="3081324"/>
              <a:ext cx="221726" cy="350967"/>
            </a:xfrm>
            <a:custGeom>
              <a:avLst/>
              <a:gdLst/>
              <a:ahLst/>
              <a:cxnLst/>
              <a:rect l="0" t="0" r="0" b="0"/>
              <a:pathLst>
                <a:path w="221726" h="350967">
                  <a:moveTo>
                    <a:pt x="0" y="45639"/>
                  </a:moveTo>
                  <a:lnTo>
                    <a:pt x="42692" y="42520"/>
                  </a:lnTo>
                  <a:lnTo>
                    <a:pt x="103238" y="27681"/>
                  </a:lnTo>
                  <a:lnTo>
                    <a:pt x="166569" y="10490"/>
                  </a:lnTo>
                  <a:lnTo>
                    <a:pt x="199482" y="0"/>
                  </a:lnTo>
                  <a:lnTo>
                    <a:pt x="207858" y="2345"/>
                  </a:lnTo>
                  <a:lnTo>
                    <a:pt x="214611" y="8587"/>
                  </a:lnTo>
                  <a:lnTo>
                    <a:pt x="220283" y="17429"/>
                  </a:lnTo>
                  <a:lnTo>
                    <a:pt x="221725" y="26832"/>
                  </a:lnTo>
                  <a:lnTo>
                    <a:pt x="203452" y="90291"/>
                  </a:lnTo>
                  <a:lnTo>
                    <a:pt x="192613" y="152812"/>
                  </a:lnTo>
                  <a:lnTo>
                    <a:pt x="184536" y="210309"/>
                  </a:lnTo>
                  <a:lnTo>
                    <a:pt x="168263" y="266239"/>
                  </a:lnTo>
                  <a:lnTo>
                    <a:pt x="147382" y="326745"/>
                  </a:lnTo>
                  <a:lnTo>
                    <a:pt x="136870" y="3509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3300359" y="3769202"/>
            <a:ext cx="2469258" cy="1174836"/>
            <a:chOff x="3300359" y="3769202"/>
            <a:chExt cx="2469258" cy="1174836"/>
          </a:xfrm>
        </p:grpSpPr>
        <p:sp>
          <p:nvSpPr>
            <p:cNvPr id="155" name="Freeform 154"/>
            <p:cNvSpPr/>
            <p:nvPr/>
          </p:nvSpPr>
          <p:spPr>
            <a:xfrm>
              <a:off x="3300359" y="3821844"/>
              <a:ext cx="16118" cy="452727"/>
            </a:xfrm>
            <a:custGeom>
              <a:avLst/>
              <a:gdLst/>
              <a:ahLst/>
              <a:cxnLst/>
              <a:rect l="0" t="0" r="0" b="0"/>
              <a:pathLst>
                <a:path w="16118" h="452727">
                  <a:moveTo>
                    <a:pt x="5589" y="0"/>
                  </a:moveTo>
                  <a:lnTo>
                    <a:pt x="0" y="16768"/>
                  </a:lnTo>
                  <a:lnTo>
                    <a:pt x="3271" y="69516"/>
                  </a:lnTo>
                  <a:lnTo>
                    <a:pt x="5131" y="132448"/>
                  </a:lnTo>
                  <a:lnTo>
                    <a:pt x="5453" y="191323"/>
                  </a:lnTo>
                  <a:lnTo>
                    <a:pt x="5548" y="250101"/>
                  </a:lnTo>
                  <a:lnTo>
                    <a:pt x="11170" y="311185"/>
                  </a:lnTo>
                  <a:lnTo>
                    <a:pt x="15140" y="372688"/>
                  </a:lnTo>
                  <a:lnTo>
                    <a:pt x="15924" y="424871"/>
                  </a:lnTo>
                  <a:lnTo>
                    <a:pt x="16117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463875" y="4032414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632331" y="3868186"/>
              <a:ext cx="273742" cy="348898"/>
            </a:xfrm>
            <a:custGeom>
              <a:avLst/>
              <a:gdLst/>
              <a:ahLst/>
              <a:cxnLst/>
              <a:rect l="0" t="0" r="0" b="0"/>
              <a:pathLst>
                <a:path w="273742" h="348898">
                  <a:moveTo>
                    <a:pt x="0" y="48415"/>
                  </a:moveTo>
                  <a:lnTo>
                    <a:pt x="29309" y="10042"/>
                  </a:lnTo>
                  <a:lnTo>
                    <a:pt x="48901" y="2114"/>
                  </a:lnTo>
                  <a:lnTo>
                    <a:pt x="60677" y="0"/>
                  </a:lnTo>
                  <a:lnTo>
                    <a:pt x="83120" y="3890"/>
                  </a:lnTo>
                  <a:lnTo>
                    <a:pt x="103623" y="14588"/>
                  </a:lnTo>
                  <a:lnTo>
                    <a:pt x="120534" y="31041"/>
                  </a:lnTo>
                  <a:lnTo>
                    <a:pt x="137619" y="60034"/>
                  </a:lnTo>
                  <a:lnTo>
                    <a:pt x="146637" y="110848"/>
                  </a:lnTo>
                  <a:lnTo>
                    <a:pt x="154063" y="159070"/>
                  </a:lnTo>
                  <a:lnTo>
                    <a:pt x="155612" y="209233"/>
                  </a:lnTo>
                  <a:lnTo>
                    <a:pt x="146249" y="265578"/>
                  </a:lnTo>
                  <a:lnTo>
                    <a:pt x="133410" y="299933"/>
                  </a:lnTo>
                  <a:lnTo>
                    <a:pt x="108112" y="337393"/>
                  </a:lnTo>
                  <a:lnTo>
                    <a:pt x="88214" y="346476"/>
                  </a:lnTo>
                  <a:lnTo>
                    <a:pt x="76357" y="348897"/>
                  </a:lnTo>
                  <a:lnTo>
                    <a:pt x="66113" y="348172"/>
                  </a:lnTo>
                  <a:lnTo>
                    <a:pt x="48490" y="341127"/>
                  </a:lnTo>
                  <a:lnTo>
                    <a:pt x="35979" y="327078"/>
                  </a:lnTo>
                  <a:lnTo>
                    <a:pt x="31005" y="318418"/>
                  </a:lnTo>
                  <a:lnTo>
                    <a:pt x="30029" y="309136"/>
                  </a:lnTo>
                  <a:lnTo>
                    <a:pt x="35183" y="289463"/>
                  </a:lnTo>
                  <a:lnTo>
                    <a:pt x="51239" y="264246"/>
                  </a:lnTo>
                  <a:lnTo>
                    <a:pt x="70346" y="255473"/>
                  </a:lnTo>
                  <a:lnTo>
                    <a:pt x="93266" y="252745"/>
                  </a:lnTo>
                  <a:lnTo>
                    <a:pt x="147203" y="263521"/>
                  </a:lnTo>
                  <a:lnTo>
                    <a:pt x="201488" y="292706"/>
                  </a:lnTo>
                  <a:lnTo>
                    <a:pt x="249755" y="316660"/>
                  </a:lnTo>
                  <a:lnTo>
                    <a:pt x="273741" y="32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902819" y="3910533"/>
              <a:ext cx="171710" cy="321923"/>
            </a:xfrm>
            <a:custGeom>
              <a:avLst/>
              <a:gdLst/>
              <a:ahLst/>
              <a:cxnLst/>
              <a:rect l="0" t="0" r="0" b="0"/>
              <a:pathLst>
                <a:path w="171710" h="321923">
                  <a:moveTo>
                    <a:pt x="140124" y="121881"/>
                  </a:moveTo>
                  <a:lnTo>
                    <a:pt x="134534" y="63264"/>
                  </a:lnTo>
                  <a:lnTo>
                    <a:pt x="125551" y="42797"/>
                  </a:lnTo>
                  <a:lnTo>
                    <a:pt x="100720" y="10593"/>
                  </a:lnTo>
                  <a:lnTo>
                    <a:pt x="80887" y="2230"/>
                  </a:lnTo>
                  <a:lnTo>
                    <a:pt x="69047" y="0"/>
                  </a:lnTo>
                  <a:lnTo>
                    <a:pt x="58814" y="853"/>
                  </a:lnTo>
                  <a:lnTo>
                    <a:pt x="41205" y="8039"/>
                  </a:lnTo>
                  <a:lnTo>
                    <a:pt x="18138" y="25239"/>
                  </a:lnTo>
                  <a:lnTo>
                    <a:pt x="2074" y="50743"/>
                  </a:lnTo>
                  <a:lnTo>
                    <a:pt x="0" y="73497"/>
                  </a:lnTo>
                  <a:lnTo>
                    <a:pt x="4147" y="98037"/>
                  </a:lnTo>
                  <a:lnTo>
                    <a:pt x="13789" y="120643"/>
                  </a:lnTo>
                  <a:lnTo>
                    <a:pt x="28993" y="136148"/>
                  </a:lnTo>
                  <a:lnTo>
                    <a:pt x="37961" y="141921"/>
                  </a:lnTo>
                  <a:lnTo>
                    <a:pt x="57283" y="145215"/>
                  </a:lnTo>
                  <a:lnTo>
                    <a:pt x="77569" y="141611"/>
                  </a:lnTo>
                  <a:lnTo>
                    <a:pt x="98284" y="132210"/>
                  </a:lnTo>
                  <a:lnTo>
                    <a:pt x="112949" y="117113"/>
                  </a:lnTo>
                  <a:lnTo>
                    <a:pt x="118498" y="108174"/>
                  </a:lnTo>
                  <a:lnTo>
                    <a:pt x="124537" y="104554"/>
                  </a:lnTo>
                  <a:lnTo>
                    <a:pt x="130902" y="104481"/>
                  </a:lnTo>
                  <a:lnTo>
                    <a:pt x="137485" y="106771"/>
                  </a:lnTo>
                  <a:lnTo>
                    <a:pt x="141874" y="114148"/>
                  </a:lnTo>
                  <a:lnTo>
                    <a:pt x="148918" y="164894"/>
                  </a:lnTo>
                  <a:lnTo>
                    <a:pt x="157659" y="228238"/>
                  </a:lnTo>
                  <a:lnTo>
                    <a:pt x="163604" y="285696"/>
                  </a:lnTo>
                  <a:lnTo>
                    <a:pt x="171709" y="321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05809" y="3842901"/>
              <a:ext cx="68762" cy="484312"/>
            </a:xfrm>
            <a:custGeom>
              <a:avLst/>
              <a:gdLst/>
              <a:ahLst/>
              <a:cxnLst/>
              <a:rect l="0" t="0" r="0" b="0"/>
              <a:pathLst>
                <a:path w="68762" h="484312">
                  <a:moveTo>
                    <a:pt x="5590" y="0"/>
                  </a:moveTo>
                  <a:lnTo>
                    <a:pt x="0" y="16768"/>
                  </a:lnTo>
                  <a:lnTo>
                    <a:pt x="3496" y="37478"/>
                  </a:lnTo>
                  <a:lnTo>
                    <a:pt x="12378" y="75446"/>
                  </a:lnTo>
                  <a:lnTo>
                    <a:pt x="20969" y="130197"/>
                  </a:lnTo>
                  <a:lnTo>
                    <a:pt x="26695" y="192137"/>
                  </a:lnTo>
                  <a:lnTo>
                    <a:pt x="34758" y="246833"/>
                  </a:lnTo>
                  <a:lnTo>
                    <a:pt x="42287" y="302091"/>
                  </a:lnTo>
                  <a:lnTo>
                    <a:pt x="53869" y="350311"/>
                  </a:lnTo>
                  <a:lnTo>
                    <a:pt x="58109" y="400544"/>
                  </a:lnTo>
                  <a:lnTo>
                    <a:pt x="66310" y="450737"/>
                  </a:lnTo>
                  <a:lnTo>
                    <a:pt x="68761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963385" y="3769202"/>
              <a:ext cx="79766" cy="536954"/>
            </a:xfrm>
            <a:custGeom>
              <a:avLst/>
              <a:gdLst/>
              <a:ahLst/>
              <a:cxnLst/>
              <a:rect l="0" t="0" r="0" b="0"/>
              <a:pathLst>
                <a:path w="79766" h="536954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0" y="138119"/>
                  </a:lnTo>
                  <a:lnTo>
                    <a:pt x="27261" y="189883"/>
                  </a:lnTo>
                  <a:lnTo>
                    <a:pt x="37692" y="245385"/>
                  </a:lnTo>
                  <a:lnTo>
                    <a:pt x="48192" y="306283"/>
                  </a:lnTo>
                  <a:lnTo>
                    <a:pt x="55592" y="365661"/>
                  </a:lnTo>
                  <a:lnTo>
                    <a:pt x="60904" y="420300"/>
                  </a:lnTo>
                  <a:lnTo>
                    <a:pt x="69887" y="470414"/>
                  </a:lnTo>
                  <a:lnTo>
                    <a:pt x="76838" y="508659"/>
                  </a:lnTo>
                  <a:lnTo>
                    <a:pt x="79765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201077" y="3979772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7236" y="27556"/>
                  </a:lnTo>
                  <a:lnTo>
                    <a:pt x="12998" y="83778"/>
                  </a:lnTo>
                  <a:lnTo>
                    <a:pt x="25055" y="145880"/>
                  </a:lnTo>
                  <a:lnTo>
                    <a:pt x="31466" y="202557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327419" y="4021886"/>
              <a:ext cx="215172" cy="200042"/>
            </a:xfrm>
            <a:custGeom>
              <a:avLst/>
              <a:gdLst/>
              <a:ahLst/>
              <a:cxnLst/>
              <a:rect l="0" t="0" r="0" b="0"/>
              <a:pathLst>
                <a:path w="215172" h="200042">
                  <a:moveTo>
                    <a:pt x="0" y="0"/>
                  </a:moveTo>
                  <a:lnTo>
                    <a:pt x="58617" y="0"/>
                  </a:lnTo>
                  <a:lnTo>
                    <a:pt x="118333" y="8333"/>
                  </a:lnTo>
                  <a:lnTo>
                    <a:pt x="172463" y="4505"/>
                  </a:lnTo>
                  <a:lnTo>
                    <a:pt x="208638" y="6924"/>
                  </a:lnTo>
                  <a:lnTo>
                    <a:pt x="213962" y="10465"/>
                  </a:lnTo>
                  <a:lnTo>
                    <a:pt x="215171" y="15165"/>
                  </a:lnTo>
                  <a:lnTo>
                    <a:pt x="196186" y="74587"/>
                  </a:lnTo>
                  <a:lnTo>
                    <a:pt x="182426" y="130460"/>
                  </a:lnTo>
                  <a:lnTo>
                    <a:pt x="171562" y="174598"/>
                  </a:lnTo>
                  <a:lnTo>
                    <a:pt x="16845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653803" y="3842901"/>
              <a:ext cx="115814" cy="515898"/>
            </a:xfrm>
            <a:custGeom>
              <a:avLst/>
              <a:gdLst/>
              <a:ahLst/>
              <a:cxnLst/>
              <a:rect l="0" t="0" r="0" b="0"/>
              <a:pathLst>
                <a:path w="115814" h="515898">
                  <a:moveTo>
                    <a:pt x="0" y="0"/>
                  </a:moveTo>
                  <a:lnTo>
                    <a:pt x="14654" y="58617"/>
                  </a:lnTo>
                  <a:lnTo>
                    <a:pt x="28198" y="115131"/>
                  </a:lnTo>
                  <a:lnTo>
                    <a:pt x="38641" y="167864"/>
                  </a:lnTo>
                  <a:lnTo>
                    <a:pt x="52650" y="228260"/>
                  </a:lnTo>
                  <a:lnTo>
                    <a:pt x="63173" y="286392"/>
                  </a:lnTo>
                  <a:lnTo>
                    <a:pt x="73700" y="344950"/>
                  </a:lnTo>
                  <a:lnTo>
                    <a:pt x="84228" y="396226"/>
                  </a:lnTo>
                  <a:lnTo>
                    <a:pt x="94756" y="444174"/>
                  </a:lnTo>
                  <a:lnTo>
                    <a:pt x="105285" y="486067"/>
                  </a:lnTo>
                  <a:lnTo>
                    <a:pt x="115813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802988" y="4577990"/>
              <a:ext cx="208370" cy="366048"/>
            </a:xfrm>
            <a:custGeom>
              <a:avLst/>
              <a:gdLst/>
              <a:ahLst/>
              <a:cxnLst/>
              <a:rect l="0" t="0" r="0" b="0"/>
              <a:pathLst>
                <a:path w="208370" h="366048">
                  <a:moveTo>
                    <a:pt x="29385" y="75606"/>
                  </a:moveTo>
                  <a:lnTo>
                    <a:pt x="18206" y="64427"/>
                  </a:lnTo>
                  <a:lnTo>
                    <a:pt x="16083" y="57625"/>
                  </a:lnTo>
                  <a:lnTo>
                    <a:pt x="16844" y="40708"/>
                  </a:lnTo>
                  <a:lnTo>
                    <a:pt x="24201" y="24611"/>
                  </a:lnTo>
                  <a:lnTo>
                    <a:pt x="29438" y="17042"/>
                  </a:lnTo>
                  <a:lnTo>
                    <a:pt x="44617" y="5514"/>
                  </a:lnTo>
                  <a:lnTo>
                    <a:pt x="53577" y="802"/>
                  </a:lnTo>
                  <a:lnTo>
                    <a:pt x="61891" y="0"/>
                  </a:lnTo>
                  <a:lnTo>
                    <a:pt x="77367" y="5348"/>
                  </a:lnTo>
                  <a:lnTo>
                    <a:pt x="99234" y="21513"/>
                  </a:lnTo>
                  <a:lnTo>
                    <a:pt x="114941" y="46710"/>
                  </a:lnTo>
                  <a:lnTo>
                    <a:pt x="134382" y="100136"/>
                  </a:lnTo>
                  <a:lnTo>
                    <a:pt x="143062" y="153501"/>
                  </a:lnTo>
                  <a:lnTo>
                    <a:pt x="143606" y="207932"/>
                  </a:lnTo>
                  <a:lnTo>
                    <a:pt x="130488" y="264520"/>
                  </a:lnTo>
                  <a:lnTo>
                    <a:pt x="102071" y="317682"/>
                  </a:lnTo>
                  <a:lnTo>
                    <a:pt x="74808" y="354270"/>
                  </a:lnTo>
                  <a:lnTo>
                    <a:pt x="54642" y="363233"/>
                  </a:lnTo>
                  <a:lnTo>
                    <a:pt x="31251" y="366047"/>
                  </a:lnTo>
                  <a:lnTo>
                    <a:pt x="9157" y="363398"/>
                  </a:lnTo>
                  <a:lnTo>
                    <a:pt x="3032" y="358714"/>
                  </a:lnTo>
                  <a:lnTo>
                    <a:pt x="118" y="352082"/>
                  </a:lnTo>
                  <a:lnTo>
                    <a:pt x="0" y="335355"/>
                  </a:lnTo>
                  <a:lnTo>
                    <a:pt x="3846" y="316222"/>
                  </a:lnTo>
                  <a:lnTo>
                    <a:pt x="15695" y="299139"/>
                  </a:lnTo>
                  <a:lnTo>
                    <a:pt x="32659" y="284918"/>
                  </a:lnTo>
                  <a:lnTo>
                    <a:pt x="82458" y="262368"/>
                  </a:lnTo>
                  <a:lnTo>
                    <a:pt x="103276" y="261166"/>
                  </a:lnTo>
                  <a:lnTo>
                    <a:pt x="166272" y="276224"/>
                  </a:lnTo>
                  <a:lnTo>
                    <a:pt x="191606" y="286347"/>
                  </a:lnTo>
                  <a:lnTo>
                    <a:pt x="208369" y="296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4306155" y="3179606"/>
            <a:ext cx="178986" cy="136871"/>
            <a:chOff x="4306155" y="3179606"/>
            <a:chExt cx="178986" cy="136871"/>
          </a:xfrm>
        </p:grpSpPr>
        <p:sp>
          <p:nvSpPr>
            <p:cNvPr id="166" name="Freeform 165"/>
            <p:cNvSpPr/>
            <p:nvPr/>
          </p:nvSpPr>
          <p:spPr>
            <a:xfrm>
              <a:off x="4358798" y="317960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14654" y="53027"/>
                  </a:lnTo>
                  <a:lnTo>
                    <a:pt x="20214" y="115763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306155" y="3263834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9065"/>
                  </a:lnTo>
                  <a:lnTo>
                    <a:pt x="57532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9" name="Freeform 168"/>
          <p:cNvSpPr/>
          <p:nvPr/>
        </p:nvSpPr>
        <p:spPr>
          <a:xfrm>
            <a:off x="4611482" y="4021886"/>
            <a:ext cx="84228" cy="10529"/>
          </a:xfrm>
          <a:custGeom>
            <a:avLst/>
            <a:gdLst/>
            <a:ahLst/>
            <a:cxnLst/>
            <a:rect l="0" t="0" r="0" b="0"/>
            <a:pathLst>
              <a:path w="84228" h="10529">
                <a:moveTo>
                  <a:pt x="84227" y="0"/>
                </a:moveTo>
                <a:lnTo>
                  <a:pt x="41536" y="311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4" name="Group 173"/>
          <p:cNvGrpSpPr/>
          <p:nvPr/>
        </p:nvGrpSpPr>
        <p:grpSpPr>
          <a:xfrm>
            <a:off x="4045931" y="4579896"/>
            <a:ext cx="1310748" cy="347441"/>
            <a:chOff x="4045931" y="4579896"/>
            <a:chExt cx="1310748" cy="347441"/>
          </a:xfrm>
        </p:grpSpPr>
        <p:sp>
          <p:nvSpPr>
            <p:cNvPr id="170" name="Freeform 169"/>
            <p:cNvSpPr/>
            <p:nvPr/>
          </p:nvSpPr>
          <p:spPr>
            <a:xfrm>
              <a:off x="4045931" y="4593293"/>
              <a:ext cx="165469" cy="312987"/>
            </a:xfrm>
            <a:custGeom>
              <a:avLst/>
              <a:gdLst/>
              <a:ahLst/>
              <a:cxnLst/>
              <a:rect l="0" t="0" r="0" b="0"/>
              <a:pathLst>
                <a:path w="165469" h="312987">
                  <a:moveTo>
                    <a:pt x="144411" y="102416"/>
                  </a:moveTo>
                  <a:lnTo>
                    <a:pt x="144411" y="80060"/>
                  </a:lnTo>
                  <a:lnTo>
                    <a:pt x="133232" y="49389"/>
                  </a:lnTo>
                  <a:lnTo>
                    <a:pt x="115102" y="23664"/>
                  </a:lnTo>
                  <a:lnTo>
                    <a:pt x="89323" y="6813"/>
                  </a:lnTo>
                  <a:lnTo>
                    <a:pt x="53869" y="0"/>
                  </a:lnTo>
                  <a:lnTo>
                    <a:pt x="33590" y="4646"/>
                  </a:lnTo>
                  <a:lnTo>
                    <a:pt x="24907" y="9160"/>
                  </a:lnTo>
                  <a:lnTo>
                    <a:pt x="12139" y="23534"/>
                  </a:lnTo>
                  <a:lnTo>
                    <a:pt x="3735" y="42791"/>
                  </a:lnTo>
                  <a:lnTo>
                    <a:pt x="0" y="66948"/>
                  </a:lnTo>
                  <a:lnTo>
                    <a:pt x="9075" y="106855"/>
                  </a:lnTo>
                  <a:lnTo>
                    <a:pt x="26582" y="137137"/>
                  </a:lnTo>
                  <a:lnTo>
                    <a:pt x="42909" y="150213"/>
                  </a:lnTo>
                  <a:lnTo>
                    <a:pt x="81987" y="168140"/>
                  </a:lnTo>
                  <a:lnTo>
                    <a:pt x="92266" y="168459"/>
                  </a:lnTo>
                  <a:lnTo>
                    <a:pt x="113046" y="162574"/>
                  </a:lnTo>
                  <a:lnTo>
                    <a:pt x="127741" y="149040"/>
                  </a:lnTo>
                  <a:lnTo>
                    <a:pt x="133298" y="140518"/>
                  </a:lnTo>
                  <a:lnTo>
                    <a:pt x="138172" y="139516"/>
                  </a:lnTo>
                  <a:lnTo>
                    <a:pt x="142592" y="143527"/>
                  </a:lnTo>
                  <a:lnTo>
                    <a:pt x="146708" y="150880"/>
                  </a:lnTo>
                  <a:lnTo>
                    <a:pt x="154483" y="202370"/>
                  </a:lnTo>
                  <a:lnTo>
                    <a:pt x="163790" y="265231"/>
                  </a:lnTo>
                  <a:lnTo>
                    <a:pt x="165468" y="312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558839" y="4727295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622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969450" y="457989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1351"/>
                  </a:lnTo>
                  <a:lnTo>
                    <a:pt x="9878" y="230813"/>
                  </a:lnTo>
                  <a:lnTo>
                    <a:pt x="13456" y="267260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116850" y="4585717"/>
              <a:ext cx="239829" cy="341620"/>
            </a:xfrm>
            <a:custGeom>
              <a:avLst/>
              <a:gdLst/>
              <a:ahLst/>
              <a:cxnLst/>
              <a:rect l="0" t="0" r="0" b="0"/>
              <a:pathLst>
                <a:path w="239829" h="341620">
                  <a:moveTo>
                    <a:pt x="0" y="46821"/>
                  </a:moveTo>
                  <a:lnTo>
                    <a:pt x="58616" y="37756"/>
                  </a:lnTo>
                  <a:lnTo>
                    <a:pt x="115213" y="25033"/>
                  </a:lnTo>
                  <a:lnTo>
                    <a:pt x="169546" y="8121"/>
                  </a:lnTo>
                  <a:lnTo>
                    <a:pt x="207253" y="0"/>
                  </a:lnTo>
                  <a:lnTo>
                    <a:pt x="230152" y="1835"/>
                  </a:lnTo>
                  <a:lnTo>
                    <a:pt x="236493" y="6302"/>
                  </a:lnTo>
                  <a:lnTo>
                    <a:pt x="239550" y="12790"/>
                  </a:lnTo>
                  <a:lnTo>
                    <a:pt x="239828" y="31696"/>
                  </a:lnTo>
                  <a:lnTo>
                    <a:pt x="233593" y="88374"/>
                  </a:lnTo>
                  <a:lnTo>
                    <a:pt x="232015" y="144977"/>
                  </a:lnTo>
                  <a:lnTo>
                    <a:pt x="223298" y="207283"/>
                  </a:lnTo>
                  <a:lnTo>
                    <a:pt x="213430" y="258932"/>
                  </a:lnTo>
                  <a:lnTo>
                    <a:pt x="203710" y="317039"/>
                  </a:lnTo>
                  <a:lnTo>
                    <a:pt x="200041" y="341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5325248" y="5343064"/>
            <a:ext cx="1535642" cy="509922"/>
            <a:chOff x="5325248" y="5343064"/>
            <a:chExt cx="1535642" cy="509922"/>
          </a:xfrm>
        </p:grpSpPr>
        <p:sp>
          <p:nvSpPr>
            <p:cNvPr id="175" name="Freeform 174"/>
            <p:cNvSpPr/>
            <p:nvPr/>
          </p:nvSpPr>
          <p:spPr>
            <a:xfrm>
              <a:off x="5325248" y="5444735"/>
              <a:ext cx="558226" cy="208213"/>
            </a:xfrm>
            <a:custGeom>
              <a:avLst/>
              <a:gdLst/>
              <a:ahLst/>
              <a:cxnLst/>
              <a:rect l="0" t="0" r="0" b="0"/>
              <a:pathLst>
                <a:path w="558226" h="208213">
                  <a:moveTo>
                    <a:pt x="0" y="60813"/>
                  </a:moveTo>
                  <a:lnTo>
                    <a:pt x="42692" y="63933"/>
                  </a:lnTo>
                  <a:lnTo>
                    <a:pt x="95521" y="75467"/>
                  </a:lnTo>
                  <a:lnTo>
                    <a:pt x="153876" y="81776"/>
                  </a:lnTo>
                  <a:lnTo>
                    <a:pt x="213582" y="89954"/>
                  </a:lnTo>
                  <a:lnTo>
                    <a:pt x="275766" y="91916"/>
                  </a:lnTo>
                  <a:lnTo>
                    <a:pt x="333109" y="100709"/>
                  </a:lnTo>
                  <a:lnTo>
                    <a:pt x="389496" y="110591"/>
                  </a:lnTo>
                  <a:lnTo>
                    <a:pt x="445695" y="112890"/>
                  </a:lnTo>
                  <a:lnTo>
                    <a:pt x="507561" y="121715"/>
                  </a:lnTo>
                  <a:lnTo>
                    <a:pt x="520868" y="122471"/>
                  </a:lnTo>
                  <a:lnTo>
                    <a:pt x="527400" y="120636"/>
                  </a:lnTo>
                  <a:lnTo>
                    <a:pt x="529414" y="117073"/>
                  </a:lnTo>
                  <a:lnTo>
                    <a:pt x="525414" y="105705"/>
                  </a:lnTo>
                  <a:lnTo>
                    <a:pt x="497291" y="65382"/>
                  </a:lnTo>
                  <a:lnTo>
                    <a:pt x="442156" y="8212"/>
                  </a:lnTo>
                  <a:lnTo>
                    <a:pt x="435150" y="1179"/>
                  </a:lnTo>
                  <a:lnTo>
                    <a:pt x="431650" y="0"/>
                  </a:lnTo>
                  <a:lnTo>
                    <a:pt x="430486" y="2724"/>
                  </a:lnTo>
                  <a:lnTo>
                    <a:pt x="430880" y="8049"/>
                  </a:lnTo>
                  <a:lnTo>
                    <a:pt x="440677" y="20205"/>
                  </a:lnTo>
                  <a:lnTo>
                    <a:pt x="496830" y="67921"/>
                  </a:lnTo>
                  <a:lnTo>
                    <a:pt x="552596" y="100889"/>
                  </a:lnTo>
                  <a:lnTo>
                    <a:pt x="556740" y="109758"/>
                  </a:lnTo>
                  <a:lnTo>
                    <a:pt x="558225" y="132090"/>
                  </a:lnTo>
                  <a:lnTo>
                    <a:pt x="553474" y="141086"/>
                  </a:lnTo>
                  <a:lnTo>
                    <a:pt x="505002" y="173752"/>
                  </a:lnTo>
                  <a:lnTo>
                    <a:pt x="455797" y="196843"/>
                  </a:lnTo>
                  <a:lnTo>
                    <a:pt x="431668" y="208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167528" y="553713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39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451797" y="5473963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10529" y="159756"/>
                  </a:lnTo>
                  <a:lnTo>
                    <a:pt x="9359" y="216087"/>
                  </a:lnTo>
                  <a:lnTo>
                    <a:pt x="2195" y="26222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567611" y="5448069"/>
              <a:ext cx="221099" cy="349176"/>
            </a:xfrm>
            <a:custGeom>
              <a:avLst/>
              <a:gdLst/>
              <a:ahLst/>
              <a:cxnLst/>
              <a:rect l="0" t="0" r="0" b="0"/>
              <a:pathLst>
                <a:path w="221099" h="349176">
                  <a:moveTo>
                    <a:pt x="0" y="57479"/>
                  </a:moveTo>
                  <a:lnTo>
                    <a:pt x="20243" y="13517"/>
                  </a:lnTo>
                  <a:lnTo>
                    <a:pt x="28703" y="7114"/>
                  </a:lnTo>
                  <a:lnTo>
                    <a:pt x="50581" y="0"/>
                  </a:lnTo>
                  <a:lnTo>
                    <a:pt x="60627" y="442"/>
                  </a:lnTo>
                  <a:lnTo>
                    <a:pt x="78028" y="7173"/>
                  </a:lnTo>
                  <a:lnTo>
                    <a:pt x="100978" y="24117"/>
                  </a:lnTo>
                  <a:lnTo>
                    <a:pt x="122596" y="49544"/>
                  </a:lnTo>
                  <a:lnTo>
                    <a:pt x="138230" y="84894"/>
                  </a:lnTo>
                  <a:lnTo>
                    <a:pt x="145588" y="141100"/>
                  </a:lnTo>
                  <a:lnTo>
                    <a:pt x="145693" y="196120"/>
                  </a:lnTo>
                  <a:lnTo>
                    <a:pt x="138834" y="248816"/>
                  </a:lnTo>
                  <a:lnTo>
                    <a:pt x="122917" y="306018"/>
                  </a:lnTo>
                  <a:lnTo>
                    <a:pt x="109612" y="328208"/>
                  </a:lnTo>
                  <a:lnTo>
                    <a:pt x="92000" y="345869"/>
                  </a:lnTo>
                  <a:lnTo>
                    <a:pt x="82390" y="349175"/>
                  </a:lnTo>
                  <a:lnTo>
                    <a:pt x="62354" y="346609"/>
                  </a:lnTo>
                  <a:lnTo>
                    <a:pt x="36933" y="332011"/>
                  </a:lnTo>
                  <a:lnTo>
                    <a:pt x="24994" y="316364"/>
                  </a:lnTo>
                  <a:lnTo>
                    <a:pt x="16957" y="296541"/>
                  </a:lnTo>
                  <a:lnTo>
                    <a:pt x="13385" y="272134"/>
                  </a:lnTo>
                  <a:lnTo>
                    <a:pt x="18037" y="251927"/>
                  </a:lnTo>
                  <a:lnTo>
                    <a:pt x="22553" y="243263"/>
                  </a:lnTo>
                  <a:lnTo>
                    <a:pt x="40050" y="230517"/>
                  </a:lnTo>
                  <a:lnTo>
                    <a:pt x="63423" y="222123"/>
                  </a:lnTo>
                  <a:lnTo>
                    <a:pt x="101720" y="218567"/>
                  </a:lnTo>
                  <a:lnTo>
                    <a:pt x="163047" y="224734"/>
                  </a:lnTo>
                  <a:lnTo>
                    <a:pt x="221098" y="215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022818" y="5343064"/>
              <a:ext cx="838072" cy="509922"/>
            </a:xfrm>
            <a:custGeom>
              <a:avLst/>
              <a:gdLst/>
              <a:ahLst/>
              <a:cxnLst/>
              <a:rect l="0" t="0" r="0" b="0"/>
              <a:pathLst>
                <a:path w="838072" h="509922">
                  <a:moveTo>
                    <a:pt x="534264" y="46671"/>
                  </a:moveTo>
                  <a:lnTo>
                    <a:pt x="496787" y="38338"/>
                  </a:lnTo>
                  <a:lnTo>
                    <a:pt x="445363" y="36576"/>
                  </a:lnTo>
                  <a:lnTo>
                    <a:pt x="382909" y="36228"/>
                  </a:lnTo>
                  <a:lnTo>
                    <a:pt x="324300" y="39279"/>
                  </a:lnTo>
                  <a:lnTo>
                    <a:pt x="262073" y="50800"/>
                  </a:lnTo>
                  <a:lnTo>
                    <a:pt x="209097" y="65511"/>
                  </a:lnTo>
                  <a:lnTo>
                    <a:pt x="146487" y="90847"/>
                  </a:lnTo>
                  <a:lnTo>
                    <a:pt x="92302" y="121104"/>
                  </a:lnTo>
                  <a:lnTo>
                    <a:pt x="33036" y="169546"/>
                  </a:lnTo>
                  <a:lnTo>
                    <a:pt x="17125" y="196162"/>
                  </a:lnTo>
                  <a:lnTo>
                    <a:pt x="2438" y="237767"/>
                  </a:lnTo>
                  <a:lnTo>
                    <a:pt x="0" y="277467"/>
                  </a:lnTo>
                  <a:lnTo>
                    <a:pt x="9063" y="339572"/>
                  </a:lnTo>
                  <a:lnTo>
                    <a:pt x="26718" y="401834"/>
                  </a:lnTo>
                  <a:lnTo>
                    <a:pt x="57610" y="442413"/>
                  </a:lnTo>
                  <a:lnTo>
                    <a:pt x="83808" y="464055"/>
                  </a:lnTo>
                  <a:lnTo>
                    <a:pt x="145933" y="487911"/>
                  </a:lnTo>
                  <a:lnTo>
                    <a:pt x="206693" y="502717"/>
                  </a:lnTo>
                  <a:lnTo>
                    <a:pt x="257702" y="507789"/>
                  </a:lnTo>
                  <a:lnTo>
                    <a:pt x="318934" y="509503"/>
                  </a:lnTo>
                  <a:lnTo>
                    <a:pt x="379209" y="509841"/>
                  </a:lnTo>
                  <a:lnTo>
                    <a:pt x="441505" y="509908"/>
                  </a:lnTo>
                  <a:lnTo>
                    <a:pt x="498870" y="509921"/>
                  </a:lnTo>
                  <a:lnTo>
                    <a:pt x="555262" y="506804"/>
                  </a:lnTo>
                  <a:lnTo>
                    <a:pt x="617050" y="495271"/>
                  </a:lnTo>
                  <a:lnTo>
                    <a:pt x="680087" y="478258"/>
                  </a:lnTo>
                  <a:lnTo>
                    <a:pt x="723466" y="458696"/>
                  </a:lnTo>
                  <a:lnTo>
                    <a:pt x="781332" y="418494"/>
                  </a:lnTo>
                  <a:lnTo>
                    <a:pt x="809929" y="382160"/>
                  </a:lnTo>
                  <a:lnTo>
                    <a:pt x="831900" y="325164"/>
                  </a:lnTo>
                  <a:lnTo>
                    <a:pt x="838071" y="270831"/>
                  </a:lnTo>
                  <a:lnTo>
                    <a:pt x="836171" y="211919"/>
                  </a:lnTo>
                  <a:lnTo>
                    <a:pt x="829882" y="182116"/>
                  </a:lnTo>
                  <a:lnTo>
                    <a:pt x="800170" y="130480"/>
                  </a:lnTo>
                  <a:lnTo>
                    <a:pt x="749736" y="82345"/>
                  </a:lnTo>
                  <a:lnTo>
                    <a:pt x="693646" y="46747"/>
                  </a:lnTo>
                  <a:lnTo>
                    <a:pt x="657918" y="28756"/>
                  </a:lnTo>
                  <a:lnTo>
                    <a:pt x="603923" y="12197"/>
                  </a:lnTo>
                  <a:lnTo>
                    <a:pt x="549367" y="0"/>
                  </a:lnTo>
                  <a:lnTo>
                    <a:pt x="503582" y="3310"/>
                  </a:lnTo>
                  <a:lnTo>
                    <a:pt x="471093" y="4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4337741" y="5363060"/>
            <a:ext cx="473783" cy="412253"/>
            <a:chOff x="4337741" y="5363060"/>
            <a:chExt cx="473783" cy="412253"/>
          </a:xfrm>
        </p:grpSpPr>
        <p:sp>
          <p:nvSpPr>
            <p:cNvPr id="181" name="Freeform 180"/>
            <p:cNvSpPr/>
            <p:nvPr/>
          </p:nvSpPr>
          <p:spPr>
            <a:xfrm>
              <a:off x="4337741" y="5380062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42114" y="0"/>
                  </a:moveTo>
                  <a:lnTo>
                    <a:pt x="30935" y="11178"/>
                  </a:lnTo>
                  <a:lnTo>
                    <a:pt x="25447" y="32264"/>
                  </a:lnTo>
                  <a:lnTo>
                    <a:pt x="21924" y="93461"/>
                  </a:lnTo>
                  <a:lnTo>
                    <a:pt x="13992" y="153469"/>
                  </a:lnTo>
                  <a:lnTo>
                    <a:pt x="11212" y="213502"/>
                  </a:lnTo>
                  <a:lnTo>
                    <a:pt x="5074" y="27016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479550" y="5363060"/>
              <a:ext cx="331974" cy="412253"/>
            </a:xfrm>
            <a:custGeom>
              <a:avLst/>
              <a:gdLst/>
              <a:ahLst/>
              <a:cxnLst/>
              <a:rect l="0" t="0" r="0" b="0"/>
              <a:pathLst>
                <a:path w="331974" h="412253">
                  <a:moveTo>
                    <a:pt x="5590" y="132815"/>
                  </a:moveTo>
                  <a:lnTo>
                    <a:pt x="0" y="116048"/>
                  </a:lnTo>
                  <a:lnTo>
                    <a:pt x="376" y="98457"/>
                  </a:lnTo>
                  <a:lnTo>
                    <a:pt x="10149" y="58568"/>
                  </a:lnTo>
                  <a:lnTo>
                    <a:pt x="25528" y="32957"/>
                  </a:lnTo>
                  <a:lnTo>
                    <a:pt x="50492" y="10551"/>
                  </a:lnTo>
                  <a:lnTo>
                    <a:pt x="73119" y="2437"/>
                  </a:lnTo>
                  <a:lnTo>
                    <a:pt x="98774" y="0"/>
                  </a:lnTo>
                  <a:lnTo>
                    <a:pt x="125773" y="2816"/>
                  </a:lnTo>
                  <a:lnTo>
                    <a:pt x="147132" y="11087"/>
                  </a:lnTo>
                  <a:lnTo>
                    <a:pt x="164424" y="23732"/>
                  </a:lnTo>
                  <a:lnTo>
                    <a:pt x="201779" y="64942"/>
                  </a:lnTo>
                  <a:lnTo>
                    <a:pt x="209768" y="85881"/>
                  </a:lnTo>
                  <a:lnTo>
                    <a:pt x="223724" y="143879"/>
                  </a:lnTo>
                  <a:lnTo>
                    <a:pt x="231529" y="184316"/>
                  </a:lnTo>
                  <a:lnTo>
                    <a:pt x="227991" y="246670"/>
                  </a:lnTo>
                  <a:lnTo>
                    <a:pt x="224928" y="275834"/>
                  </a:lnTo>
                  <a:lnTo>
                    <a:pt x="207017" y="329565"/>
                  </a:lnTo>
                  <a:lnTo>
                    <a:pt x="186277" y="374320"/>
                  </a:lnTo>
                  <a:lnTo>
                    <a:pt x="160902" y="400775"/>
                  </a:lnTo>
                  <a:lnTo>
                    <a:pt x="138178" y="409836"/>
                  </a:lnTo>
                  <a:lnTo>
                    <a:pt x="125568" y="412252"/>
                  </a:lnTo>
                  <a:lnTo>
                    <a:pt x="105317" y="408698"/>
                  </a:lnTo>
                  <a:lnTo>
                    <a:pt x="96641" y="404474"/>
                  </a:lnTo>
                  <a:lnTo>
                    <a:pt x="83881" y="390423"/>
                  </a:lnTo>
                  <a:lnTo>
                    <a:pt x="66158" y="352807"/>
                  </a:lnTo>
                  <a:lnTo>
                    <a:pt x="64874" y="329245"/>
                  </a:lnTo>
                  <a:lnTo>
                    <a:pt x="69373" y="304346"/>
                  </a:lnTo>
                  <a:lnTo>
                    <a:pt x="79171" y="281581"/>
                  </a:lnTo>
                  <a:lnTo>
                    <a:pt x="94445" y="266004"/>
                  </a:lnTo>
                  <a:lnTo>
                    <a:pt x="103431" y="260212"/>
                  </a:lnTo>
                  <a:lnTo>
                    <a:pt x="138435" y="252061"/>
                  </a:lnTo>
                  <a:lnTo>
                    <a:pt x="178442" y="255235"/>
                  </a:lnTo>
                  <a:lnTo>
                    <a:pt x="225477" y="275193"/>
                  </a:lnTo>
                  <a:lnTo>
                    <a:pt x="279171" y="308553"/>
                  </a:lnTo>
                  <a:lnTo>
                    <a:pt x="331973" y="343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768994" y="178984"/>
            <a:ext cx="1692287" cy="463795"/>
            <a:chOff x="2768994" y="178984"/>
            <a:chExt cx="1692287" cy="463795"/>
          </a:xfrm>
        </p:grpSpPr>
        <p:sp>
          <p:nvSpPr>
            <p:cNvPr id="2" name="Freeform 1"/>
            <p:cNvSpPr/>
            <p:nvPr/>
          </p:nvSpPr>
          <p:spPr>
            <a:xfrm>
              <a:off x="2768994" y="442196"/>
              <a:ext cx="105286" cy="5591"/>
            </a:xfrm>
            <a:custGeom>
              <a:avLst/>
              <a:gdLst/>
              <a:ahLst/>
              <a:cxnLst/>
              <a:rect l="0" t="0" r="0" b="0"/>
              <a:pathLst>
                <a:path w="105286" h="5591">
                  <a:moveTo>
                    <a:pt x="105285" y="0"/>
                  </a:moveTo>
                  <a:lnTo>
                    <a:pt x="88518" y="5590"/>
                  </a:lnTo>
                  <a:lnTo>
                    <a:pt x="70927" y="5214"/>
                  </a:lnTo>
                  <a:lnTo>
                    <a:pt x="11311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84213" y="183387"/>
              <a:ext cx="211207" cy="459392"/>
            </a:xfrm>
            <a:custGeom>
              <a:avLst/>
              <a:gdLst/>
              <a:ahLst/>
              <a:cxnLst/>
              <a:rect l="0" t="0" r="0" b="0"/>
              <a:pathLst>
                <a:path w="211207" h="459392">
                  <a:moveTo>
                    <a:pt x="211206" y="90353"/>
                  </a:moveTo>
                  <a:lnTo>
                    <a:pt x="168545" y="146013"/>
                  </a:lnTo>
                  <a:lnTo>
                    <a:pt x="118597" y="206432"/>
                  </a:lnTo>
                  <a:lnTo>
                    <a:pt x="74525" y="269361"/>
                  </a:lnTo>
                  <a:lnTo>
                    <a:pt x="40436" y="331559"/>
                  </a:lnTo>
                  <a:lnTo>
                    <a:pt x="30803" y="363282"/>
                  </a:lnTo>
                  <a:lnTo>
                    <a:pt x="31981" y="390640"/>
                  </a:lnTo>
                  <a:lnTo>
                    <a:pt x="51801" y="436798"/>
                  </a:lnTo>
                  <a:lnTo>
                    <a:pt x="67830" y="452169"/>
                  </a:lnTo>
                  <a:lnTo>
                    <a:pt x="77018" y="457906"/>
                  </a:lnTo>
                  <a:lnTo>
                    <a:pt x="87822" y="459391"/>
                  </a:lnTo>
                  <a:lnTo>
                    <a:pt x="112305" y="454801"/>
                  </a:lnTo>
                  <a:lnTo>
                    <a:pt x="141218" y="439064"/>
                  </a:lnTo>
                  <a:lnTo>
                    <a:pt x="164603" y="413994"/>
                  </a:lnTo>
                  <a:lnTo>
                    <a:pt x="185060" y="372911"/>
                  </a:lnTo>
                  <a:lnTo>
                    <a:pt x="197246" y="320949"/>
                  </a:lnTo>
                  <a:lnTo>
                    <a:pt x="196813" y="294616"/>
                  </a:lnTo>
                  <a:lnTo>
                    <a:pt x="188822" y="271214"/>
                  </a:lnTo>
                  <a:lnTo>
                    <a:pt x="165579" y="238308"/>
                  </a:lnTo>
                  <a:lnTo>
                    <a:pt x="105613" y="189284"/>
                  </a:lnTo>
                  <a:lnTo>
                    <a:pt x="42926" y="139525"/>
                  </a:lnTo>
                  <a:lnTo>
                    <a:pt x="4631" y="104397"/>
                  </a:lnTo>
                  <a:lnTo>
                    <a:pt x="960" y="95036"/>
                  </a:lnTo>
                  <a:lnTo>
                    <a:pt x="0" y="72158"/>
                  </a:lnTo>
                  <a:lnTo>
                    <a:pt x="11626" y="38559"/>
                  </a:lnTo>
                  <a:lnTo>
                    <a:pt x="35478" y="11966"/>
                  </a:lnTo>
                  <a:lnTo>
                    <a:pt x="57846" y="2872"/>
                  </a:lnTo>
                  <a:lnTo>
                    <a:pt x="83385" y="0"/>
                  </a:lnTo>
                  <a:lnTo>
                    <a:pt x="146223" y="10677"/>
                  </a:lnTo>
                  <a:lnTo>
                    <a:pt x="165167" y="23356"/>
                  </a:lnTo>
                  <a:lnTo>
                    <a:pt x="180216" y="40690"/>
                  </a:lnTo>
                  <a:lnTo>
                    <a:pt x="200678" y="79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74445" y="40008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8334" y="5414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21803" y="43166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5589"/>
                  </a:lnTo>
                  <a:lnTo>
                    <a:pt x="2477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94328" y="178984"/>
              <a:ext cx="266953" cy="387092"/>
            </a:xfrm>
            <a:custGeom>
              <a:avLst/>
              <a:gdLst/>
              <a:ahLst/>
              <a:cxnLst/>
              <a:rect l="0" t="0" r="0" b="0"/>
              <a:pathLst>
                <a:path w="266953" h="387092">
                  <a:moveTo>
                    <a:pt x="153941" y="0"/>
                  </a:moveTo>
                  <a:lnTo>
                    <a:pt x="94348" y="49498"/>
                  </a:lnTo>
                  <a:lnTo>
                    <a:pt x="73243" y="75887"/>
                  </a:lnTo>
                  <a:lnTo>
                    <a:pt x="46464" y="138083"/>
                  </a:lnTo>
                  <a:lnTo>
                    <a:pt x="14443" y="201154"/>
                  </a:lnTo>
                  <a:lnTo>
                    <a:pt x="0" y="261699"/>
                  </a:lnTo>
                  <a:lnTo>
                    <a:pt x="315" y="301758"/>
                  </a:lnTo>
                  <a:lnTo>
                    <a:pt x="6114" y="324798"/>
                  </a:lnTo>
                  <a:lnTo>
                    <a:pt x="16490" y="346736"/>
                  </a:lnTo>
                  <a:lnTo>
                    <a:pt x="32021" y="361945"/>
                  </a:lnTo>
                  <a:lnTo>
                    <a:pt x="70586" y="381241"/>
                  </a:lnTo>
                  <a:lnTo>
                    <a:pt x="107147" y="387091"/>
                  </a:lnTo>
                  <a:lnTo>
                    <a:pt x="147615" y="383235"/>
                  </a:lnTo>
                  <a:lnTo>
                    <a:pt x="200871" y="363046"/>
                  </a:lnTo>
                  <a:lnTo>
                    <a:pt x="228418" y="342186"/>
                  </a:lnTo>
                  <a:lnTo>
                    <a:pt x="250228" y="314298"/>
                  </a:lnTo>
                  <a:lnTo>
                    <a:pt x="263449" y="282638"/>
                  </a:lnTo>
                  <a:lnTo>
                    <a:pt x="266952" y="257418"/>
                  </a:lnTo>
                  <a:lnTo>
                    <a:pt x="262270" y="236851"/>
                  </a:lnTo>
                  <a:lnTo>
                    <a:pt x="251220" y="219911"/>
                  </a:lnTo>
                  <a:lnTo>
                    <a:pt x="234611" y="204583"/>
                  </a:lnTo>
                  <a:lnTo>
                    <a:pt x="212411" y="196211"/>
                  </a:lnTo>
                  <a:lnTo>
                    <a:pt x="199940" y="193978"/>
                  </a:lnTo>
                  <a:lnTo>
                    <a:pt x="173605" y="197737"/>
                  </a:lnTo>
                  <a:lnTo>
                    <a:pt x="138711" y="213007"/>
                  </a:lnTo>
                  <a:lnTo>
                    <a:pt x="84092" y="259846"/>
                  </a:lnTo>
                  <a:lnTo>
                    <a:pt x="591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616006" y="915979"/>
            <a:ext cx="2195518" cy="642239"/>
            <a:chOff x="2616006" y="915979"/>
            <a:chExt cx="2195518" cy="642239"/>
          </a:xfrm>
        </p:grpSpPr>
        <p:sp>
          <p:nvSpPr>
            <p:cNvPr id="8" name="Freeform 7"/>
            <p:cNvSpPr/>
            <p:nvPr/>
          </p:nvSpPr>
          <p:spPr>
            <a:xfrm>
              <a:off x="2616006" y="915979"/>
              <a:ext cx="37176" cy="631711"/>
            </a:xfrm>
            <a:custGeom>
              <a:avLst/>
              <a:gdLst/>
              <a:ahLst/>
              <a:cxnLst/>
              <a:rect l="0" t="0" r="0" b="0"/>
              <a:pathLst>
                <a:path w="37176" h="631711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4903" y="121679"/>
                  </a:lnTo>
                  <a:lnTo>
                    <a:pt x="6556" y="178383"/>
                  </a:lnTo>
                  <a:lnTo>
                    <a:pt x="13935" y="229369"/>
                  </a:lnTo>
                  <a:lnTo>
                    <a:pt x="22360" y="291269"/>
                  </a:lnTo>
                  <a:lnTo>
                    <a:pt x="25376" y="344315"/>
                  </a:lnTo>
                  <a:lnTo>
                    <a:pt x="27440" y="405656"/>
                  </a:lnTo>
                  <a:lnTo>
                    <a:pt x="33771" y="451647"/>
                  </a:lnTo>
                  <a:lnTo>
                    <a:pt x="36166" y="506998"/>
                  </a:lnTo>
                  <a:lnTo>
                    <a:pt x="36876" y="559793"/>
                  </a:lnTo>
                  <a:lnTo>
                    <a:pt x="37116" y="610788"/>
                  </a:lnTo>
                  <a:lnTo>
                    <a:pt x="37175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11108" y="1278887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8" y="0"/>
                  </a:lnTo>
                  <a:lnTo>
                    <a:pt x="70927" y="376"/>
                  </a:lnTo>
                  <a:lnTo>
                    <a:pt x="11311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39449" y="1024688"/>
              <a:ext cx="185416" cy="432748"/>
            </a:xfrm>
            <a:custGeom>
              <a:avLst/>
              <a:gdLst/>
              <a:ahLst/>
              <a:cxnLst/>
              <a:rect l="0" t="0" r="0" b="0"/>
              <a:pathLst>
                <a:path w="185416" h="432748">
                  <a:moveTo>
                    <a:pt x="182271" y="101861"/>
                  </a:moveTo>
                  <a:lnTo>
                    <a:pt x="146354" y="155736"/>
                  </a:lnTo>
                  <a:lnTo>
                    <a:pt x="104990" y="218952"/>
                  </a:lnTo>
                  <a:lnTo>
                    <a:pt x="76972" y="271262"/>
                  </a:lnTo>
                  <a:lnTo>
                    <a:pt x="54496" y="326656"/>
                  </a:lnTo>
                  <a:lnTo>
                    <a:pt x="48367" y="388723"/>
                  </a:lnTo>
                  <a:lnTo>
                    <a:pt x="51788" y="414189"/>
                  </a:lnTo>
                  <a:lnTo>
                    <a:pt x="57848" y="422384"/>
                  </a:lnTo>
                  <a:lnTo>
                    <a:pt x="66567" y="427847"/>
                  </a:lnTo>
                  <a:lnTo>
                    <a:pt x="87563" y="432747"/>
                  </a:lnTo>
                  <a:lnTo>
                    <a:pt x="108593" y="431025"/>
                  </a:lnTo>
                  <a:lnTo>
                    <a:pt x="140163" y="417890"/>
                  </a:lnTo>
                  <a:lnTo>
                    <a:pt x="154977" y="402585"/>
                  </a:lnTo>
                  <a:lnTo>
                    <a:pt x="181723" y="343612"/>
                  </a:lnTo>
                  <a:lnTo>
                    <a:pt x="185415" y="333218"/>
                  </a:lnTo>
                  <a:lnTo>
                    <a:pt x="185022" y="296233"/>
                  </a:lnTo>
                  <a:lnTo>
                    <a:pt x="171908" y="261228"/>
                  </a:lnTo>
                  <a:lnTo>
                    <a:pt x="153204" y="234219"/>
                  </a:lnTo>
                  <a:lnTo>
                    <a:pt x="97340" y="189818"/>
                  </a:lnTo>
                  <a:lnTo>
                    <a:pt x="40399" y="147504"/>
                  </a:lnTo>
                  <a:lnTo>
                    <a:pt x="11874" y="118242"/>
                  </a:lnTo>
                  <a:lnTo>
                    <a:pt x="2034" y="99783"/>
                  </a:lnTo>
                  <a:lnTo>
                    <a:pt x="0" y="76761"/>
                  </a:lnTo>
                  <a:lnTo>
                    <a:pt x="4165" y="52101"/>
                  </a:lnTo>
                  <a:lnTo>
                    <a:pt x="13816" y="29442"/>
                  </a:lnTo>
                  <a:lnTo>
                    <a:pt x="32143" y="13913"/>
                  </a:lnTo>
                  <a:lnTo>
                    <a:pt x="55886" y="4281"/>
                  </a:lnTo>
                  <a:lnTo>
                    <a:pt x="82036" y="0"/>
                  </a:lnTo>
                  <a:lnTo>
                    <a:pt x="106137" y="4337"/>
                  </a:lnTo>
                  <a:lnTo>
                    <a:pt x="136316" y="19932"/>
                  </a:lnTo>
                  <a:lnTo>
                    <a:pt x="160076" y="42491"/>
                  </a:lnTo>
                  <a:lnTo>
                    <a:pt x="175695" y="65162"/>
                  </a:lnTo>
                  <a:lnTo>
                    <a:pt x="182271" y="80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90176" y="915979"/>
              <a:ext cx="21058" cy="589597"/>
            </a:xfrm>
            <a:custGeom>
              <a:avLst/>
              <a:gdLst/>
              <a:ahLst/>
              <a:cxnLst/>
              <a:rect l="0" t="0" r="0" b="0"/>
              <a:pathLst>
                <a:path w="21058" h="589597">
                  <a:moveTo>
                    <a:pt x="21057" y="0"/>
                  </a:moveTo>
                  <a:lnTo>
                    <a:pt x="14991" y="34791"/>
                  </a:lnTo>
                  <a:lnTo>
                    <a:pt x="18739" y="81408"/>
                  </a:lnTo>
                  <a:lnTo>
                    <a:pt x="20370" y="139154"/>
                  </a:lnTo>
                  <a:lnTo>
                    <a:pt x="20853" y="200718"/>
                  </a:lnTo>
                  <a:lnTo>
                    <a:pt x="20996" y="261073"/>
                  </a:lnTo>
                  <a:lnTo>
                    <a:pt x="21039" y="311971"/>
                  </a:lnTo>
                  <a:lnTo>
                    <a:pt x="21051" y="369296"/>
                  </a:lnTo>
                  <a:lnTo>
                    <a:pt x="19886" y="421506"/>
                  </a:lnTo>
                  <a:lnTo>
                    <a:pt x="12723" y="478014"/>
                  </a:lnTo>
                  <a:lnTo>
                    <a:pt x="10962" y="539219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16559" y="120024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58756" y="937036"/>
              <a:ext cx="30874" cy="536954"/>
            </a:xfrm>
            <a:custGeom>
              <a:avLst/>
              <a:gdLst/>
              <a:ahLst/>
              <a:cxnLst/>
              <a:rect l="0" t="0" r="0" b="0"/>
              <a:pathLst>
                <a:path w="30874" h="53695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333" y="170554"/>
                  </a:lnTo>
                  <a:lnTo>
                    <a:pt x="12997" y="220550"/>
                  </a:lnTo>
                  <a:lnTo>
                    <a:pt x="17475" y="264139"/>
                  </a:lnTo>
                  <a:lnTo>
                    <a:pt x="19465" y="310807"/>
                  </a:lnTo>
                  <a:lnTo>
                    <a:pt x="23469" y="355725"/>
                  </a:lnTo>
                  <a:lnTo>
                    <a:pt x="29181" y="417356"/>
                  </a:lnTo>
                  <a:lnTo>
                    <a:pt x="30873" y="469541"/>
                  </a:lnTo>
                  <a:lnTo>
                    <a:pt x="28255" y="508400"/>
                  </a:lnTo>
                  <a:lnTo>
                    <a:pt x="21057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92603" y="1052849"/>
              <a:ext cx="190563" cy="413623"/>
            </a:xfrm>
            <a:custGeom>
              <a:avLst/>
              <a:gdLst/>
              <a:ahLst/>
              <a:cxnLst/>
              <a:rect l="0" t="0" r="0" b="0"/>
              <a:pathLst>
                <a:path w="190563" h="413623">
                  <a:moveTo>
                    <a:pt x="113594" y="0"/>
                  </a:moveTo>
                  <a:lnTo>
                    <a:pt x="89874" y="43963"/>
                  </a:lnTo>
                  <a:lnTo>
                    <a:pt x="68471" y="106453"/>
                  </a:lnTo>
                  <a:lnTo>
                    <a:pt x="48399" y="161668"/>
                  </a:lnTo>
                  <a:lnTo>
                    <a:pt x="25933" y="217635"/>
                  </a:lnTo>
                  <a:lnTo>
                    <a:pt x="9017" y="273750"/>
                  </a:lnTo>
                  <a:lnTo>
                    <a:pt x="0" y="329895"/>
                  </a:lnTo>
                  <a:lnTo>
                    <a:pt x="5006" y="354850"/>
                  </a:lnTo>
                  <a:lnTo>
                    <a:pt x="20978" y="385511"/>
                  </a:lnTo>
                  <a:lnTo>
                    <a:pt x="34996" y="400626"/>
                  </a:lnTo>
                  <a:lnTo>
                    <a:pt x="52925" y="411243"/>
                  </a:lnTo>
                  <a:lnTo>
                    <a:pt x="75711" y="413622"/>
                  </a:lnTo>
                  <a:lnTo>
                    <a:pt x="122878" y="405617"/>
                  </a:lnTo>
                  <a:lnTo>
                    <a:pt x="149750" y="390544"/>
                  </a:lnTo>
                  <a:lnTo>
                    <a:pt x="172529" y="371261"/>
                  </a:lnTo>
                  <a:lnTo>
                    <a:pt x="188508" y="345140"/>
                  </a:lnTo>
                  <a:lnTo>
                    <a:pt x="190562" y="322242"/>
                  </a:lnTo>
                  <a:lnTo>
                    <a:pt x="186407" y="298806"/>
                  </a:lnTo>
                  <a:lnTo>
                    <a:pt x="176761" y="280592"/>
                  </a:lnTo>
                  <a:lnTo>
                    <a:pt x="168573" y="274799"/>
                  </a:lnTo>
                  <a:lnTo>
                    <a:pt x="146998" y="268362"/>
                  </a:lnTo>
                  <a:lnTo>
                    <a:pt x="114132" y="270328"/>
                  </a:lnTo>
                  <a:lnTo>
                    <a:pt x="65520" y="289878"/>
                  </a:lnTo>
                  <a:lnTo>
                    <a:pt x="41118" y="308288"/>
                  </a:lnTo>
                  <a:lnTo>
                    <a:pt x="2936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80077" y="915979"/>
              <a:ext cx="31447" cy="642239"/>
            </a:xfrm>
            <a:custGeom>
              <a:avLst/>
              <a:gdLst/>
              <a:ahLst/>
              <a:cxnLst/>
              <a:rect l="0" t="0" r="0" b="0"/>
              <a:pathLst>
                <a:path w="31447" h="642239">
                  <a:moveTo>
                    <a:pt x="20917" y="0"/>
                  </a:moveTo>
                  <a:lnTo>
                    <a:pt x="12584" y="37478"/>
                  </a:lnTo>
                  <a:lnTo>
                    <a:pt x="5234" y="100080"/>
                  </a:lnTo>
                  <a:lnTo>
                    <a:pt x="1453" y="148326"/>
                  </a:lnTo>
                  <a:lnTo>
                    <a:pt x="332" y="203436"/>
                  </a:lnTo>
                  <a:lnTo>
                    <a:pt x="0" y="253040"/>
                  </a:lnTo>
                  <a:lnTo>
                    <a:pt x="1058" y="311722"/>
                  </a:lnTo>
                  <a:lnTo>
                    <a:pt x="7104" y="357784"/>
                  </a:lnTo>
                  <a:lnTo>
                    <a:pt x="10586" y="420565"/>
                  </a:lnTo>
                  <a:lnTo>
                    <a:pt x="17336" y="482971"/>
                  </a:lnTo>
                  <a:lnTo>
                    <a:pt x="21026" y="536686"/>
                  </a:lnTo>
                  <a:lnTo>
                    <a:pt x="29041" y="590583"/>
                  </a:lnTo>
                  <a:lnTo>
                    <a:pt x="31446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004818" y="1926715"/>
            <a:ext cx="1325735" cy="453344"/>
            <a:chOff x="3004818" y="1926715"/>
            <a:chExt cx="1325735" cy="453344"/>
          </a:xfrm>
        </p:grpSpPr>
        <p:sp>
          <p:nvSpPr>
            <p:cNvPr id="17" name="Freeform 16"/>
            <p:cNvSpPr/>
            <p:nvPr/>
          </p:nvSpPr>
          <p:spPr>
            <a:xfrm>
              <a:off x="3004818" y="1992838"/>
              <a:ext cx="164260" cy="387221"/>
            </a:xfrm>
            <a:custGeom>
              <a:avLst/>
              <a:gdLst/>
              <a:ahLst/>
              <a:cxnLst/>
              <a:rect l="0" t="0" r="0" b="0"/>
              <a:pathLst>
                <a:path w="164260" h="387221">
                  <a:moveTo>
                    <a:pt x="164259" y="49690"/>
                  </a:moveTo>
                  <a:lnTo>
                    <a:pt x="125886" y="78998"/>
                  </a:lnTo>
                  <a:lnTo>
                    <a:pt x="90590" y="127596"/>
                  </a:lnTo>
                  <a:lnTo>
                    <a:pt x="62705" y="186898"/>
                  </a:lnTo>
                  <a:lnTo>
                    <a:pt x="40387" y="239963"/>
                  </a:lnTo>
                  <a:lnTo>
                    <a:pt x="24367" y="295505"/>
                  </a:lnTo>
                  <a:lnTo>
                    <a:pt x="12277" y="343131"/>
                  </a:lnTo>
                  <a:lnTo>
                    <a:pt x="14044" y="364942"/>
                  </a:lnTo>
                  <a:lnTo>
                    <a:pt x="19662" y="373332"/>
                  </a:lnTo>
                  <a:lnTo>
                    <a:pt x="38383" y="385773"/>
                  </a:lnTo>
                  <a:lnTo>
                    <a:pt x="47586" y="387220"/>
                  </a:lnTo>
                  <a:lnTo>
                    <a:pt x="56062" y="385844"/>
                  </a:lnTo>
                  <a:lnTo>
                    <a:pt x="92064" y="366825"/>
                  </a:lnTo>
                  <a:lnTo>
                    <a:pt x="117002" y="347337"/>
                  </a:lnTo>
                  <a:lnTo>
                    <a:pt x="151542" y="296761"/>
                  </a:lnTo>
                  <a:lnTo>
                    <a:pt x="158607" y="275703"/>
                  </a:lnTo>
                  <a:lnTo>
                    <a:pt x="160577" y="251916"/>
                  </a:lnTo>
                  <a:lnTo>
                    <a:pt x="157554" y="229645"/>
                  </a:lnTo>
                  <a:lnTo>
                    <a:pt x="149191" y="211169"/>
                  </a:lnTo>
                  <a:lnTo>
                    <a:pt x="104332" y="158692"/>
                  </a:lnTo>
                  <a:lnTo>
                    <a:pt x="45896" y="118917"/>
                  </a:lnTo>
                  <a:lnTo>
                    <a:pt x="9968" y="84658"/>
                  </a:lnTo>
                  <a:lnTo>
                    <a:pt x="2099" y="64452"/>
                  </a:lnTo>
                  <a:lnTo>
                    <a:pt x="0" y="52512"/>
                  </a:lnTo>
                  <a:lnTo>
                    <a:pt x="2111" y="42213"/>
                  </a:lnTo>
                  <a:lnTo>
                    <a:pt x="13814" y="24530"/>
                  </a:lnTo>
                  <a:lnTo>
                    <a:pt x="40134" y="7010"/>
                  </a:lnTo>
                  <a:lnTo>
                    <a:pt x="75749" y="0"/>
                  </a:lnTo>
                  <a:lnTo>
                    <a:pt x="110348" y="3511"/>
                  </a:lnTo>
                  <a:lnTo>
                    <a:pt x="122751" y="8889"/>
                  </a:lnTo>
                  <a:lnTo>
                    <a:pt x="132674" y="18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74404" y="214781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2185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07962" y="1926715"/>
              <a:ext cx="222591" cy="342881"/>
            </a:xfrm>
            <a:custGeom>
              <a:avLst/>
              <a:gdLst/>
              <a:ahLst/>
              <a:cxnLst/>
              <a:rect l="0" t="0" r="0" b="0"/>
              <a:pathLst>
                <a:path w="222591" h="342881">
                  <a:moveTo>
                    <a:pt x="156079" y="0"/>
                  </a:moveTo>
                  <a:lnTo>
                    <a:pt x="139312" y="5589"/>
                  </a:lnTo>
                  <a:lnTo>
                    <a:pt x="124840" y="17691"/>
                  </a:lnTo>
                  <a:lnTo>
                    <a:pt x="68355" y="78247"/>
                  </a:lnTo>
                  <a:lnTo>
                    <a:pt x="33249" y="132530"/>
                  </a:lnTo>
                  <a:lnTo>
                    <a:pt x="7511" y="186532"/>
                  </a:lnTo>
                  <a:lnTo>
                    <a:pt x="0" y="245379"/>
                  </a:lnTo>
                  <a:lnTo>
                    <a:pt x="1313" y="276343"/>
                  </a:lnTo>
                  <a:lnTo>
                    <a:pt x="9695" y="301804"/>
                  </a:lnTo>
                  <a:lnTo>
                    <a:pt x="24339" y="321698"/>
                  </a:lnTo>
                  <a:lnTo>
                    <a:pt x="33158" y="330279"/>
                  </a:lnTo>
                  <a:lnTo>
                    <a:pt x="55434" y="339813"/>
                  </a:lnTo>
                  <a:lnTo>
                    <a:pt x="79763" y="342880"/>
                  </a:lnTo>
                  <a:lnTo>
                    <a:pt x="134677" y="332339"/>
                  </a:lnTo>
                  <a:lnTo>
                    <a:pt x="160916" y="316969"/>
                  </a:lnTo>
                  <a:lnTo>
                    <a:pt x="205021" y="277040"/>
                  </a:lnTo>
                  <a:lnTo>
                    <a:pt x="220623" y="244952"/>
                  </a:lnTo>
                  <a:lnTo>
                    <a:pt x="222590" y="219222"/>
                  </a:lnTo>
                  <a:lnTo>
                    <a:pt x="218395" y="194528"/>
                  </a:lnTo>
                  <a:lnTo>
                    <a:pt x="208732" y="175754"/>
                  </a:lnTo>
                  <a:lnTo>
                    <a:pt x="201709" y="170981"/>
                  </a:lnTo>
                  <a:lnTo>
                    <a:pt x="184548" y="168798"/>
                  </a:lnTo>
                  <a:lnTo>
                    <a:pt x="155156" y="179736"/>
                  </a:lnTo>
                  <a:lnTo>
                    <a:pt x="116123" y="204392"/>
                  </a:lnTo>
                  <a:lnTo>
                    <a:pt x="9290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3451110" y="2731086"/>
            <a:ext cx="339150" cy="461675"/>
          </a:xfrm>
          <a:custGeom>
            <a:avLst/>
            <a:gdLst/>
            <a:ahLst/>
            <a:cxnLst/>
            <a:rect l="0" t="0" r="0" b="0"/>
            <a:pathLst>
              <a:path w="339150" h="461675">
                <a:moveTo>
                  <a:pt x="128579" y="6323"/>
                </a:moveTo>
                <a:lnTo>
                  <a:pt x="103385" y="60198"/>
                </a:lnTo>
                <a:lnTo>
                  <a:pt x="71293" y="121075"/>
                </a:lnTo>
                <a:lnTo>
                  <a:pt x="57885" y="137652"/>
                </a:lnTo>
                <a:lnTo>
                  <a:pt x="54543" y="139499"/>
                </a:lnTo>
                <a:lnTo>
                  <a:pt x="53486" y="137221"/>
                </a:lnTo>
                <a:lnTo>
                  <a:pt x="60193" y="108349"/>
                </a:lnTo>
                <a:lnTo>
                  <a:pt x="81189" y="70020"/>
                </a:lnTo>
                <a:lnTo>
                  <a:pt x="114770" y="31421"/>
                </a:lnTo>
                <a:lnTo>
                  <a:pt x="146844" y="9990"/>
                </a:lnTo>
                <a:lnTo>
                  <a:pt x="185983" y="0"/>
                </a:lnTo>
                <a:lnTo>
                  <a:pt x="210244" y="3903"/>
                </a:lnTo>
                <a:lnTo>
                  <a:pt x="240513" y="19254"/>
                </a:lnTo>
                <a:lnTo>
                  <a:pt x="248825" y="25472"/>
                </a:lnTo>
                <a:lnTo>
                  <a:pt x="261180" y="44860"/>
                </a:lnTo>
                <a:lnTo>
                  <a:pt x="278644" y="89844"/>
                </a:lnTo>
                <a:lnTo>
                  <a:pt x="277718" y="142101"/>
                </a:lnTo>
                <a:lnTo>
                  <a:pt x="274154" y="190573"/>
                </a:lnTo>
                <a:lnTo>
                  <a:pt x="260489" y="240810"/>
                </a:lnTo>
                <a:lnTo>
                  <a:pt x="241680" y="300300"/>
                </a:lnTo>
                <a:lnTo>
                  <a:pt x="207770" y="362797"/>
                </a:lnTo>
                <a:lnTo>
                  <a:pt x="155259" y="420096"/>
                </a:lnTo>
                <a:lnTo>
                  <a:pt x="108979" y="453434"/>
                </a:lnTo>
                <a:lnTo>
                  <a:pt x="97965" y="458815"/>
                </a:lnTo>
                <a:lnTo>
                  <a:pt x="73248" y="461674"/>
                </a:lnTo>
                <a:lnTo>
                  <a:pt x="47835" y="457876"/>
                </a:lnTo>
                <a:lnTo>
                  <a:pt x="24842" y="448389"/>
                </a:lnTo>
                <a:lnTo>
                  <a:pt x="9164" y="433254"/>
                </a:lnTo>
                <a:lnTo>
                  <a:pt x="3346" y="424304"/>
                </a:lnTo>
                <a:lnTo>
                  <a:pt x="0" y="401883"/>
                </a:lnTo>
                <a:lnTo>
                  <a:pt x="3583" y="378659"/>
                </a:lnTo>
                <a:lnTo>
                  <a:pt x="18753" y="352431"/>
                </a:lnTo>
                <a:lnTo>
                  <a:pt x="31415" y="337184"/>
                </a:lnTo>
                <a:lnTo>
                  <a:pt x="62875" y="321035"/>
                </a:lnTo>
                <a:lnTo>
                  <a:pt x="107421" y="320020"/>
                </a:lnTo>
                <a:lnTo>
                  <a:pt x="166470" y="330157"/>
                </a:lnTo>
                <a:lnTo>
                  <a:pt x="223194" y="343424"/>
                </a:lnTo>
                <a:lnTo>
                  <a:pt x="279459" y="351721"/>
                </a:lnTo>
                <a:lnTo>
                  <a:pt x="339149" y="3642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3023572" y="3602471"/>
            <a:ext cx="942469" cy="680978"/>
            <a:chOff x="3023572" y="3602471"/>
            <a:chExt cx="942469" cy="680978"/>
          </a:xfrm>
        </p:grpSpPr>
        <p:sp>
          <p:nvSpPr>
            <p:cNvPr id="22" name="Freeform 21"/>
            <p:cNvSpPr/>
            <p:nvPr/>
          </p:nvSpPr>
          <p:spPr>
            <a:xfrm>
              <a:off x="3263834" y="3853430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31585"/>
                  </a:moveTo>
                  <a:lnTo>
                    <a:pt x="73122" y="28465"/>
                  </a:lnTo>
                  <a:lnTo>
                    <a:pt x="17255" y="13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84932" y="3668248"/>
              <a:ext cx="315856" cy="440870"/>
            </a:xfrm>
            <a:custGeom>
              <a:avLst/>
              <a:gdLst/>
              <a:ahLst/>
              <a:cxnLst/>
              <a:rect l="0" t="0" r="0" b="0"/>
              <a:pathLst>
                <a:path w="315856" h="440870">
                  <a:moveTo>
                    <a:pt x="0" y="111482"/>
                  </a:moveTo>
                  <a:lnTo>
                    <a:pt x="19128" y="49224"/>
                  </a:lnTo>
                  <a:lnTo>
                    <a:pt x="30339" y="32729"/>
                  </a:lnTo>
                  <a:lnTo>
                    <a:pt x="60982" y="10289"/>
                  </a:lnTo>
                  <a:lnTo>
                    <a:pt x="99698" y="0"/>
                  </a:lnTo>
                  <a:lnTo>
                    <a:pt x="123859" y="3833"/>
                  </a:lnTo>
                  <a:lnTo>
                    <a:pt x="154072" y="19145"/>
                  </a:lnTo>
                  <a:lnTo>
                    <a:pt x="177842" y="41619"/>
                  </a:lnTo>
                  <a:lnTo>
                    <a:pt x="196584" y="70505"/>
                  </a:lnTo>
                  <a:lnTo>
                    <a:pt x="213396" y="117296"/>
                  </a:lnTo>
                  <a:lnTo>
                    <a:pt x="219577" y="180004"/>
                  </a:lnTo>
                  <a:lnTo>
                    <a:pt x="219478" y="231351"/>
                  </a:lnTo>
                  <a:lnTo>
                    <a:pt x="212560" y="282439"/>
                  </a:lnTo>
                  <a:lnTo>
                    <a:pt x="200761" y="327733"/>
                  </a:lnTo>
                  <a:lnTo>
                    <a:pt x="169638" y="381839"/>
                  </a:lnTo>
                  <a:lnTo>
                    <a:pt x="144630" y="412687"/>
                  </a:lnTo>
                  <a:lnTo>
                    <a:pt x="123942" y="427845"/>
                  </a:lnTo>
                  <a:lnTo>
                    <a:pt x="99149" y="438481"/>
                  </a:lnTo>
                  <a:lnTo>
                    <a:pt x="72533" y="440869"/>
                  </a:lnTo>
                  <a:lnTo>
                    <a:pt x="58883" y="439868"/>
                  </a:lnTo>
                  <a:lnTo>
                    <a:pt x="37479" y="429397"/>
                  </a:lnTo>
                  <a:lnTo>
                    <a:pt x="28496" y="421691"/>
                  </a:lnTo>
                  <a:lnTo>
                    <a:pt x="23677" y="411875"/>
                  </a:lnTo>
                  <a:lnTo>
                    <a:pt x="21441" y="388490"/>
                  </a:lnTo>
                  <a:lnTo>
                    <a:pt x="32561" y="333011"/>
                  </a:lnTo>
                  <a:lnTo>
                    <a:pt x="35745" y="322339"/>
                  </a:lnTo>
                  <a:lnTo>
                    <a:pt x="48643" y="304242"/>
                  </a:lnTo>
                  <a:lnTo>
                    <a:pt x="56995" y="296141"/>
                  </a:lnTo>
                  <a:lnTo>
                    <a:pt x="66073" y="291910"/>
                  </a:lnTo>
                  <a:lnTo>
                    <a:pt x="85518" y="290328"/>
                  </a:lnTo>
                  <a:lnTo>
                    <a:pt x="135002" y="300015"/>
                  </a:lnTo>
                  <a:lnTo>
                    <a:pt x="198178" y="329866"/>
                  </a:lnTo>
                  <a:lnTo>
                    <a:pt x="253984" y="365666"/>
                  </a:lnTo>
                  <a:lnTo>
                    <a:pt x="274319" y="367563"/>
                  </a:lnTo>
                  <a:lnTo>
                    <a:pt x="315855" y="364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23572" y="3602471"/>
              <a:ext cx="942469" cy="680978"/>
            </a:xfrm>
            <a:custGeom>
              <a:avLst/>
              <a:gdLst/>
              <a:ahLst/>
              <a:cxnLst/>
              <a:rect l="0" t="0" r="0" b="0"/>
              <a:pathLst>
                <a:path w="942469" h="680978">
                  <a:moveTo>
                    <a:pt x="461360" y="50917"/>
                  </a:moveTo>
                  <a:lnTo>
                    <a:pt x="426463" y="21609"/>
                  </a:lnTo>
                  <a:lnTo>
                    <a:pt x="391619" y="7008"/>
                  </a:lnTo>
                  <a:lnTo>
                    <a:pt x="329518" y="0"/>
                  </a:lnTo>
                  <a:lnTo>
                    <a:pt x="267165" y="1735"/>
                  </a:lnTo>
                  <a:lnTo>
                    <a:pt x="209181" y="18585"/>
                  </a:lnTo>
                  <a:lnTo>
                    <a:pt x="158653" y="37698"/>
                  </a:lnTo>
                  <a:lnTo>
                    <a:pt x="123405" y="58179"/>
                  </a:lnTo>
                  <a:lnTo>
                    <a:pt x="63335" y="115969"/>
                  </a:lnTo>
                  <a:lnTo>
                    <a:pt x="33421" y="159879"/>
                  </a:lnTo>
                  <a:lnTo>
                    <a:pt x="19651" y="192931"/>
                  </a:lnTo>
                  <a:lnTo>
                    <a:pt x="7691" y="255571"/>
                  </a:lnTo>
                  <a:lnTo>
                    <a:pt x="0" y="313611"/>
                  </a:lnTo>
                  <a:lnTo>
                    <a:pt x="4257" y="352970"/>
                  </a:lnTo>
                  <a:lnTo>
                    <a:pt x="25751" y="414522"/>
                  </a:lnTo>
                  <a:lnTo>
                    <a:pt x="52701" y="464498"/>
                  </a:lnTo>
                  <a:lnTo>
                    <a:pt x="98059" y="527026"/>
                  </a:lnTo>
                  <a:lnTo>
                    <a:pt x="151645" y="567273"/>
                  </a:lnTo>
                  <a:lnTo>
                    <a:pt x="205383" y="602779"/>
                  </a:lnTo>
                  <a:lnTo>
                    <a:pt x="263225" y="637778"/>
                  </a:lnTo>
                  <a:lnTo>
                    <a:pt x="320577" y="654011"/>
                  </a:lnTo>
                  <a:lnTo>
                    <a:pt x="376619" y="667312"/>
                  </a:lnTo>
                  <a:lnTo>
                    <a:pt x="435349" y="674273"/>
                  </a:lnTo>
                  <a:lnTo>
                    <a:pt x="487028" y="680977"/>
                  </a:lnTo>
                  <a:lnTo>
                    <a:pt x="549532" y="673896"/>
                  </a:lnTo>
                  <a:lnTo>
                    <a:pt x="611271" y="661232"/>
                  </a:lnTo>
                  <a:lnTo>
                    <a:pt x="673856" y="647466"/>
                  </a:lnTo>
                  <a:lnTo>
                    <a:pt x="731279" y="625075"/>
                  </a:lnTo>
                  <a:lnTo>
                    <a:pt x="784562" y="601242"/>
                  </a:lnTo>
                  <a:lnTo>
                    <a:pt x="807387" y="590304"/>
                  </a:lnTo>
                  <a:lnTo>
                    <a:pt x="863442" y="542923"/>
                  </a:lnTo>
                  <a:lnTo>
                    <a:pt x="899849" y="501652"/>
                  </a:lnTo>
                  <a:lnTo>
                    <a:pt x="927490" y="440297"/>
                  </a:lnTo>
                  <a:lnTo>
                    <a:pt x="942468" y="384687"/>
                  </a:lnTo>
                  <a:lnTo>
                    <a:pt x="941603" y="344784"/>
                  </a:lnTo>
                  <a:lnTo>
                    <a:pt x="927588" y="282638"/>
                  </a:lnTo>
                  <a:lnTo>
                    <a:pt x="915097" y="242928"/>
                  </a:lnTo>
                  <a:lnTo>
                    <a:pt x="883740" y="190707"/>
                  </a:lnTo>
                  <a:lnTo>
                    <a:pt x="837375" y="133206"/>
                  </a:lnTo>
                  <a:lnTo>
                    <a:pt x="804789" y="106105"/>
                  </a:lnTo>
                  <a:lnTo>
                    <a:pt x="747658" y="76036"/>
                  </a:lnTo>
                  <a:lnTo>
                    <a:pt x="685398" y="43509"/>
                  </a:lnTo>
                  <a:lnTo>
                    <a:pt x="627567" y="28315"/>
                  </a:lnTo>
                  <a:lnTo>
                    <a:pt x="577157" y="16405"/>
                  </a:lnTo>
                  <a:lnTo>
                    <a:pt x="514693" y="10305"/>
                  </a:lnTo>
                  <a:lnTo>
                    <a:pt x="453896" y="9248"/>
                  </a:lnTo>
                  <a:lnTo>
                    <a:pt x="404686" y="10105"/>
                  </a:lnTo>
                  <a:lnTo>
                    <a:pt x="343017" y="20282"/>
                  </a:lnTo>
                  <a:lnTo>
                    <a:pt x="292904" y="29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014472" y="384684"/>
            <a:ext cx="2068773" cy="652768"/>
            <a:chOff x="1014472" y="384684"/>
            <a:chExt cx="2068773" cy="652768"/>
          </a:xfrm>
        </p:grpSpPr>
        <p:sp>
          <p:nvSpPr>
            <p:cNvPr id="2" name="Freeform 1"/>
            <p:cNvSpPr/>
            <p:nvPr/>
          </p:nvSpPr>
          <p:spPr>
            <a:xfrm>
              <a:off x="1014472" y="414439"/>
              <a:ext cx="239407" cy="549307"/>
            </a:xfrm>
            <a:custGeom>
              <a:avLst/>
              <a:gdLst/>
              <a:ahLst/>
              <a:cxnLst/>
              <a:rect l="0" t="0" r="0" b="0"/>
              <a:pathLst>
                <a:path w="239407" h="549307">
                  <a:moveTo>
                    <a:pt x="228877" y="128173"/>
                  </a:moveTo>
                  <a:lnTo>
                    <a:pt x="170314" y="177671"/>
                  </a:lnTo>
                  <a:lnTo>
                    <a:pt x="127198" y="234106"/>
                  </a:lnTo>
                  <a:lnTo>
                    <a:pt x="100215" y="269634"/>
                  </a:lnTo>
                  <a:lnTo>
                    <a:pt x="78588" y="327201"/>
                  </a:lnTo>
                  <a:lnTo>
                    <a:pt x="60503" y="389057"/>
                  </a:lnTo>
                  <a:lnTo>
                    <a:pt x="53037" y="425401"/>
                  </a:lnTo>
                  <a:lnTo>
                    <a:pt x="50514" y="479603"/>
                  </a:lnTo>
                  <a:lnTo>
                    <a:pt x="55666" y="515790"/>
                  </a:lnTo>
                  <a:lnTo>
                    <a:pt x="70191" y="543150"/>
                  </a:lnTo>
                  <a:lnTo>
                    <a:pt x="77463" y="547544"/>
                  </a:lnTo>
                  <a:lnTo>
                    <a:pt x="94901" y="549306"/>
                  </a:lnTo>
                  <a:lnTo>
                    <a:pt x="114351" y="539951"/>
                  </a:lnTo>
                  <a:lnTo>
                    <a:pt x="149843" y="510939"/>
                  </a:lnTo>
                  <a:lnTo>
                    <a:pt x="178214" y="467037"/>
                  </a:lnTo>
                  <a:lnTo>
                    <a:pt x="200138" y="412699"/>
                  </a:lnTo>
                  <a:lnTo>
                    <a:pt x="205544" y="375344"/>
                  </a:lnTo>
                  <a:lnTo>
                    <a:pt x="201557" y="329051"/>
                  </a:lnTo>
                  <a:lnTo>
                    <a:pt x="187377" y="289468"/>
                  </a:lnTo>
                  <a:lnTo>
                    <a:pt x="162769" y="261102"/>
                  </a:lnTo>
                  <a:lnTo>
                    <a:pt x="102278" y="216181"/>
                  </a:lnTo>
                  <a:lnTo>
                    <a:pt x="44931" y="173820"/>
                  </a:lnTo>
                  <a:lnTo>
                    <a:pt x="16374" y="144555"/>
                  </a:lnTo>
                  <a:lnTo>
                    <a:pt x="6530" y="126095"/>
                  </a:lnTo>
                  <a:lnTo>
                    <a:pt x="0" y="90383"/>
                  </a:lnTo>
                  <a:lnTo>
                    <a:pt x="4711" y="66924"/>
                  </a:lnTo>
                  <a:lnTo>
                    <a:pt x="26800" y="23268"/>
                  </a:lnTo>
                  <a:lnTo>
                    <a:pt x="49378" y="8239"/>
                  </a:lnTo>
                  <a:lnTo>
                    <a:pt x="76570" y="0"/>
                  </a:lnTo>
                  <a:lnTo>
                    <a:pt x="111610" y="1938"/>
                  </a:lnTo>
                  <a:lnTo>
                    <a:pt x="165515" y="16345"/>
                  </a:lnTo>
                  <a:lnTo>
                    <a:pt x="183559" y="29339"/>
                  </a:lnTo>
                  <a:lnTo>
                    <a:pt x="220266" y="69144"/>
                  </a:lnTo>
                  <a:lnTo>
                    <a:pt x="235279" y="101695"/>
                  </a:lnTo>
                  <a:lnTo>
                    <a:pt x="239406" y="117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4144" y="668954"/>
              <a:ext cx="10969" cy="136871"/>
            </a:xfrm>
            <a:custGeom>
              <a:avLst/>
              <a:gdLst/>
              <a:ahLst/>
              <a:cxnLst/>
              <a:rect l="0" t="0" r="0" b="0"/>
              <a:pathLst>
                <a:path w="10969" h="136871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0968" y="94146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4976" y="716007"/>
              <a:ext cx="178986" cy="16119"/>
            </a:xfrm>
            <a:custGeom>
              <a:avLst/>
              <a:gdLst/>
              <a:ahLst/>
              <a:cxnLst/>
              <a:rect l="0" t="0" r="0" b="0"/>
              <a:pathLst>
                <a:path w="178986" h="16119">
                  <a:moveTo>
                    <a:pt x="178985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85986" y="6073"/>
                  </a:lnTo>
                  <a:lnTo>
                    <a:pt x="34359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03018" y="384684"/>
              <a:ext cx="177369" cy="526426"/>
            </a:xfrm>
            <a:custGeom>
              <a:avLst/>
              <a:gdLst/>
              <a:ahLst/>
              <a:cxnLst/>
              <a:rect l="0" t="0" r="0" b="0"/>
              <a:pathLst>
                <a:path w="177369" h="526426">
                  <a:moveTo>
                    <a:pt x="177368" y="0"/>
                  </a:moveTo>
                  <a:lnTo>
                    <a:pt x="117775" y="49499"/>
                  </a:lnTo>
                  <a:lnTo>
                    <a:pt x="75598" y="111523"/>
                  </a:lnTo>
                  <a:lnTo>
                    <a:pt x="40498" y="173105"/>
                  </a:lnTo>
                  <a:lnTo>
                    <a:pt x="27630" y="192749"/>
                  </a:lnTo>
                  <a:lnTo>
                    <a:pt x="9837" y="246608"/>
                  </a:lnTo>
                  <a:lnTo>
                    <a:pt x="646" y="307636"/>
                  </a:lnTo>
                  <a:lnTo>
                    <a:pt x="0" y="364751"/>
                  </a:lnTo>
                  <a:lnTo>
                    <a:pt x="9925" y="417974"/>
                  </a:lnTo>
                  <a:lnTo>
                    <a:pt x="22860" y="451788"/>
                  </a:lnTo>
                  <a:lnTo>
                    <a:pt x="48192" y="489065"/>
                  </a:lnTo>
                  <a:lnTo>
                    <a:pt x="74362" y="506127"/>
                  </a:lnTo>
                  <a:lnTo>
                    <a:pt x="135254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22500" y="668954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3122" y="3119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90651" y="532083"/>
              <a:ext cx="26648" cy="336913"/>
            </a:xfrm>
            <a:custGeom>
              <a:avLst/>
              <a:gdLst/>
              <a:ahLst/>
              <a:cxnLst/>
              <a:rect l="0" t="0" r="0" b="0"/>
              <a:pathLst>
                <a:path w="26648" h="336913">
                  <a:moveTo>
                    <a:pt x="5590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3" y="119340"/>
                  </a:lnTo>
                  <a:lnTo>
                    <a:pt x="16907" y="181415"/>
                  </a:lnTo>
                  <a:lnTo>
                    <a:pt x="23761" y="232347"/>
                  </a:lnTo>
                  <a:lnTo>
                    <a:pt x="25792" y="281364"/>
                  </a:lnTo>
                  <a:lnTo>
                    <a:pt x="2664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76366" y="553140"/>
              <a:ext cx="169322" cy="339736"/>
            </a:xfrm>
            <a:custGeom>
              <a:avLst/>
              <a:gdLst/>
              <a:ahLst/>
              <a:cxnLst/>
              <a:rect l="0" t="0" r="0" b="0"/>
              <a:pathLst>
                <a:path w="169322" h="339736">
                  <a:moveTo>
                    <a:pt x="114672" y="0"/>
                  </a:moveTo>
                  <a:lnTo>
                    <a:pt x="76299" y="29309"/>
                  </a:lnTo>
                  <a:lnTo>
                    <a:pt x="55080" y="55088"/>
                  </a:lnTo>
                  <a:lnTo>
                    <a:pt x="28258" y="117060"/>
                  </a:lnTo>
                  <a:lnTo>
                    <a:pt x="4637" y="178932"/>
                  </a:lnTo>
                  <a:lnTo>
                    <a:pt x="0" y="232310"/>
                  </a:lnTo>
                  <a:lnTo>
                    <a:pt x="4673" y="287914"/>
                  </a:lnTo>
                  <a:lnTo>
                    <a:pt x="13531" y="309676"/>
                  </a:lnTo>
                  <a:lnTo>
                    <a:pt x="19169" y="318755"/>
                  </a:lnTo>
                  <a:lnTo>
                    <a:pt x="34792" y="331962"/>
                  </a:lnTo>
                  <a:lnTo>
                    <a:pt x="43871" y="337122"/>
                  </a:lnTo>
                  <a:lnTo>
                    <a:pt x="63318" y="339735"/>
                  </a:lnTo>
                  <a:lnTo>
                    <a:pt x="83660" y="335827"/>
                  </a:lnTo>
                  <a:lnTo>
                    <a:pt x="104399" y="326291"/>
                  </a:lnTo>
                  <a:lnTo>
                    <a:pt x="152683" y="278398"/>
                  </a:lnTo>
                  <a:lnTo>
                    <a:pt x="168569" y="245355"/>
                  </a:lnTo>
                  <a:lnTo>
                    <a:pt x="169321" y="233760"/>
                  </a:lnTo>
                  <a:lnTo>
                    <a:pt x="163917" y="211518"/>
                  </a:lnTo>
                  <a:lnTo>
                    <a:pt x="156861" y="204183"/>
                  </a:lnTo>
                  <a:lnTo>
                    <a:pt x="136542" y="196033"/>
                  </a:lnTo>
                  <a:lnTo>
                    <a:pt x="111914" y="198650"/>
                  </a:lnTo>
                  <a:lnTo>
                    <a:pt x="87710" y="207612"/>
                  </a:lnTo>
                  <a:lnTo>
                    <a:pt x="34040" y="246683"/>
                  </a:lnTo>
                  <a:lnTo>
                    <a:pt x="1991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48966" y="468912"/>
              <a:ext cx="134279" cy="568540"/>
            </a:xfrm>
            <a:custGeom>
              <a:avLst/>
              <a:gdLst/>
              <a:ahLst/>
              <a:cxnLst/>
              <a:rect l="0" t="0" r="0" b="0"/>
              <a:pathLst>
                <a:path w="134279" h="568540">
                  <a:moveTo>
                    <a:pt x="0" y="0"/>
                  </a:moveTo>
                  <a:lnTo>
                    <a:pt x="35916" y="55045"/>
                  </a:lnTo>
                  <a:lnTo>
                    <a:pt x="63333" y="106453"/>
                  </a:lnTo>
                  <a:lnTo>
                    <a:pt x="91279" y="161668"/>
                  </a:lnTo>
                  <a:lnTo>
                    <a:pt x="110924" y="216465"/>
                  </a:lnTo>
                  <a:lnTo>
                    <a:pt x="129670" y="278720"/>
                  </a:lnTo>
                  <a:lnTo>
                    <a:pt x="134278" y="340929"/>
                  </a:lnTo>
                  <a:lnTo>
                    <a:pt x="125137" y="399490"/>
                  </a:lnTo>
                  <a:lnTo>
                    <a:pt x="116448" y="427896"/>
                  </a:lnTo>
                  <a:lnTo>
                    <a:pt x="85393" y="481140"/>
                  </a:lnTo>
                  <a:lnTo>
                    <a:pt x="50793" y="525799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70890" y="1044927"/>
            <a:ext cx="4531184" cy="968578"/>
            <a:chOff x="5470890" y="1044927"/>
            <a:chExt cx="4531184" cy="968578"/>
          </a:xfrm>
        </p:grpSpPr>
        <p:sp>
          <p:nvSpPr>
            <p:cNvPr id="11" name="Freeform 10"/>
            <p:cNvSpPr/>
            <p:nvPr/>
          </p:nvSpPr>
          <p:spPr>
            <a:xfrm>
              <a:off x="5470890" y="1044927"/>
              <a:ext cx="316890" cy="396251"/>
            </a:xfrm>
            <a:custGeom>
              <a:avLst/>
              <a:gdLst/>
              <a:ahLst/>
              <a:cxnLst/>
              <a:rect l="0" t="0" r="0" b="0"/>
              <a:pathLst>
                <a:path w="316890" h="396251">
                  <a:moveTo>
                    <a:pt x="235555" y="39508"/>
                  </a:moveTo>
                  <a:lnTo>
                    <a:pt x="217575" y="23867"/>
                  </a:lnTo>
                  <a:lnTo>
                    <a:pt x="165814" y="4664"/>
                  </a:lnTo>
                  <a:lnTo>
                    <a:pt x="113288" y="0"/>
                  </a:lnTo>
                  <a:lnTo>
                    <a:pt x="78835" y="7395"/>
                  </a:lnTo>
                  <a:lnTo>
                    <a:pt x="38872" y="30262"/>
                  </a:lnTo>
                  <a:lnTo>
                    <a:pt x="24138" y="44757"/>
                  </a:lnTo>
                  <a:lnTo>
                    <a:pt x="1232" y="92842"/>
                  </a:lnTo>
                  <a:lnTo>
                    <a:pt x="0" y="113514"/>
                  </a:lnTo>
                  <a:lnTo>
                    <a:pt x="4522" y="133231"/>
                  </a:lnTo>
                  <a:lnTo>
                    <a:pt x="14331" y="149793"/>
                  </a:lnTo>
                  <a:lnTo>
                    <a:pt x="29609" y="161833"/>
                  </a:lnTo>
                  <a:lnTo>
                    <a:pt x="49267" y="169914"/>
                  </a:lnTo>
                  <a:lnTo>
                    <a:pt x="100015" y="175101"/>
                  </a:lnTo>
                  <a:lnTo>
                    <a:pt x="155099" y="176126"/>
                  </a:lnTo>
                  <a:lnTo>
                    <a:pt x="209871" y="177498"/>
                  </a:lnTo>
                  <a:lnTo>
                    <a:pt x="244713" y="185939"/>
                  </a:lnTo>
                  <a:lnTo>
                    <a:pt x="266531" y="196615"/>
                  </a:lnTo>
                  <a:lnTo>
                    <a:pt x="292957" y="221369"/>
                  </a:lnTo>
                  <a:lnTo>
                    <a:pt x="310015" y="250930"/>
                  </a:lnTo>
                  <a:lnTo>
                    <a:pt x="316889" y="287505"/>
                  </a:lnTo>
                  <a:lnTo>
                    <a:pt x="313337" y="322389"/>
                  </a:lnTo>
                  <a:lnTo>
                    <a:pt x="304830" y="341097"/>
                  </a:lnTo>
                  <a:lnTo>
                    <a:pt x="292080" y="357211"/>
                  </a:lnTo>
                  <a:lnTo>
                    <a:pt x="265171" y="378267"/>
                  </a:lnTo>
                  <a:lnTo>
                    <a:pt x="233802" y="391265"/>
                  </a:lnTo>
                  <a:lnTo>
                    <a:pt x="181873" y="396250"/>
                  </a:lnTo>
                  <a:lnTo>
                    <a:pt x="156714" y="394592"/>
                  </a:lnTo>
                  <a:lnTo>
                    <a:pt x="137734" y="386056"/>
                  </a:lnTo>
                  <a:lnTo>
                    <a:pt x="88156" y="344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59809" y="1295005"/>
              <a:ext cx="162492" cy="143072"/>
            </a:xfrm>
            <a:custGeom>
              <a:avLst/>
              <a:gdLst/>
              <a:ahLst/>
              <a:cxnLst/>
              <a:rect l="0" t="0" r="0" b="0"/>
              <a:pathLst>
                <a:path w="162492" h="143072">
                  <a:moveTo>
                    <a:pt x="15092" y="10528"/>
                  </a:moveTo>
                  <a:lnTo>
                    <a:pt x="438" y="54491"/>
                  </a:lnTo>
                  <a:lnTo>
                    <a:pt x="0" y="74521"/>
                  </a:lnTo>
                  <a:lnTo>
                    <a:pt x="4875" y="93952"/>
                  </a:lnTo>
                  <a:lnTo>
                    <a:pt x="14841" y="110386"/>
                  </a:lnTo>
                  <a:lnTo>
                    <a:pt x="39194" y="132793"/>
                  </a:lnTo>
                  <a:lnTo>
                    <a:pt x="61679" y="140907"/>
                  </a:lnTo>
                  <a:lnTo>
                    <a:pt x="74226" y="143071"/>
                  </a:lnTo>
                  <a:lnTo>
                    <a:pt x="97526" y="139236"/>
                  </a:lnTo>
                  <a:lnTo>
                    <a:pt x="118410" y="128563"/>
                  </a:lnTo>
                  <a:lnTo>
                    <a:pt x="135490" y="112121"/>
                  </a:lnTo>
                  <a:lnTo>
                    <a:pt x="152671" y="83134"/>
                  </a:lnTo>
                  <a:lnTo>
                    <a:pt x="161198" y="26227"/>
                  </a:lnTo>
                  <a:lnTo>
                    <a:pt x="1624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17057" y="1116020"/>
              <a:ext cx="200608" cy="324935"/>
            </a:xfrm>
            <a:custGeom>
              <a:avLst/>
              <a:gdLst/>
              <a:ahLst/>
              <a:cxnLst/>
              <a:rect l="0" t="0" r="0" b="0"/>
              <a:pathLst>
                <a:path w="200608" h="324935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8211" y="171672"/>
                  </a:lnTo>
                  <a:lnTo>
                    <a:pt x="20495" y="233692"/>
                  </a:lnTo>
                  <a:lnTo>
                    <a:pt x="26480" y="271233"/>
                  </a:lnTo>
                  <a:lnTo>
                    <a:pt x="28182" y="274409"/>
                  </a:lnTo>
                  <a:lnTo>
                    <a:pt x="29316" y="271847"/>
                  </a:lnTo>
                  <a:lnTo>
                    <a:pt x="36726" y="239702"/>
                  </a:lnTo>
                  <a:lnTo>
                    <a:pt x="51696" y="215432"/>
                  </a:lnTo>
                  <a:lnTo>
                    <a:pt x="67430" y="203762"/>
                  </a:lnTo>
                  <a:lnTo>
                    <a:pt x="87291" y="195846"/>
                  </a:lnTo>
                  <a:lnTo>
                    <a:pt x="123610" y="192559"/>
                  </a:lnTo>
                  <a:lnTo>
                    <a:pt x="146185" y="195936"/>
                  </a:lnTo>
                  <a:lnTo>
                    <a:pt x="164796" y="207576"/>
                  </a:lnTo>
                  <a:lnTo>
                    <a:pt x="195809" y="238055"/>
                  </a:lnTo>
                  <a:lnTo>
                    <a:pt x="199559" y="246441"/>
                  </a:lnTo>
                  <a:lnTo>
                    <a:pt x="200607" y="265117"/>
                  </a:lnTo>
                  <a:lnTo>
                    <a:pt x="189030" y="295362"/>
                  </a:lnTo>
                  <a:lnTo>
                    <a:pt x="174091" y="309867"/>
                  </a:lnTo>
                  <a:lnTo>
                    <a:pt x="154583" y="319043"/>
                  </a:lnTo>
                  <a:lnTo>
                    <a:pt x="103931" y="324934"/>
                  </a:lnTo>
                  <a:lnTo>
                    <a:pt x="65889" y="322835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80269" y="112654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12998" y="172265"/>
                  </a:lnTo>
                  <a:lnTo>
                    <a:pt x="18669" y="222227"/>
                  </a:lnTo>
                  <a:lnTo>
                    <a:pt x="20349" y="267836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74984" y="1273948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5589"/>
                  </a:lnTo>
                  <a:lnTo>
                    <a:pt x="120006" y="10722"/>
                  </a:lnTo>
                  <a:lnTo>
                    <a:pt x="63723" y="25054"/>
                  </a:lnTo>
                  <a:lnTo>
                    <a:pt x="11627" y="390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17140" y="1301595"/>
              <a:ext cx="168456" cy="144395"/>
            </a:xfrm>
            <a:custGeom>
              <a:avLst/>
              <a:gdLst/>
              <a:ahLst/>
              <a:cxnLst/>
              <a:rect l="0" t="0" r="0" b="0"/>
              <a:pathLst>
                <a:path w="168456" h="144395">
                  <a:moveTo>
                    <a:pt x="0" y="56581"/>
                  </a:moveTo>
                  <a:lnTo>
                    <a:pt x="14572" y="99272"/>
                  </a:lnTo>
                  <a:lnTo>
                    <a:pt x="35411" y="144394"/>
                  </a:lnTo>
                  <a:lnTo>
                    <a:pt x="29568" y="124749"/>
                  </a:lnTo>
                  <a:lnTo>
                    <a:pt x="26731" y="116064"/>
                  </a:lnTo>
                  <a:lnTo>
                    <a:pt x="26698" y="97056"/>
                  </a:lnTo>
                  <a:lnTo>
                    <a:pt x="36209" y="56257"/>
                  </a:lnTo>
                  <a:lnTo>
                    <a:pt x="51543" y="30489"/>
                  </a:lnTo>
                  <a:lnTo>
                    <a:pt x="67361" y="18468"/>
                  </a:lnTo>
                  <a:lnTo>
                    <a:pt x="106112" y="1219"/>
                  </a:lnTo>
                  <a:lnTo>
                    <a:pt x="126710" y="0"/>
                  </a:lnTo>
                  <a:lnTo>
                    <a:pt x="168455" y="3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20457" y="1324099"/>
              <a:ext cx="207295" cy="159917"/>
            </a:xfrm>
            <a:custGeom>
              <a:avLst/>
              <a:gdLst/>
              <a:ahLst/>
              <a:cxnLst/>
              <a:rect l="0" t="0" r="0" b="0"/>
              <a:pathLst>
                <a:path w="207295" h="159917">
                  <a:moveTo>
                    <a:pt x="112538" y="76191"/>
                  </a:moveTo>
                  <a:lnTo>
                    <a:pt x="109418" y="33499"/>
                  </a:lnTo>
                  <a:lnTo>
                    <a:pt x="106948" y="23163"/>
                  </a:lnTo>
                  <a:lnTo>
                    <a:pt x="101793" y="15103"/>
                  </a:lnTo>
                  <a:lnTo>
                    <a:pt x="86705" y="3027"/>
                  </a:lnTo>
                  <a:lnTo>
                    <a:pt x="68301" y="0"/>
                  </a:lnTo>
                  <a:lnTo>
                    <a:pt x="48423" y="3724"/>
                  </a:lnTo>
                  <a:lnTo>
                    <a:pt x="27890" y="13177"/>
                  </a:lnTo>
                  <a:lnTo>
                    <a:pt x="13305" y="28298"/>
                  </a:lnTo>
                  <a:lnTo>
                    <a:pt x="7778" y="37243"/>
                  </a:lnTo>
                  <a:lnTo>
                    <a:pt x="0" y="77779"/>
                  </a:lnTo>
                  <a:lnTo>
                    <a:pt x="3284" y="121245"/>
                  </a:lnTo>
                  <a:lnTo>
                    <a:pt x="11728" y="143398"/>
                  </a:lnTo>
                  <a:lnTo>
                    <a:pt x="17255" y="152581"/>
                  </a:lnTo>
                  <a:lnTo>
                    <a:pt x="24449" y="157533"/>
                  </a:lnTo>
                  <a:lnTo>
                    <a:pt x="41802" y="159916"/>
                  </a:lnTo>
                  <a:lnTo>
                    <a:pt x="61212" y="153956"/>
                  </a:lnTo>
                  <a:lnTo>
                    <a:pt x="88752" y="137447"/>
                  </a:lnTo>
                  <a:lnTo>
                    <a:pt x="103136" y="123303"/>
                  </a:lnTo>
                  <a:lnTo>
                    <a:pt x="125800" y="75462"/>
                  </a:lnTo>
                  <a:lnTo>
                    <a:pt x="129568" y="72196"/>
                  </a:lnTo>
                  <a:lnTo>
                    <a:pt x="133250" y="73527"/>
                  </a:lnTo>
                  <a:lnTo>
                    <a:pt x="140460" y="84366"/>
                  </a:lnTo>
                  <a:lnTo>
                    <a:pt x="157741" y="116800"/>
                  </a:lnTo>
                  <a:lnTo>
                    <a:pt x="171233" y="130504"/>
                  </a:lnTo>
                  <a:lnTo>
                    <a:pt x="207294" y="149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32133" y="1319183"/>
              <a:ext cx="143018" cy="161959"/>
            </a:xfrm>
            <a:custGeom>
              <a:avLst/>
              <a:gdLst/>
              <a:ahLst/>
              <a:cxnLst/>
              <a:rect l="0" t="0" r="0" b="0"/>
              <a:pathLst>
                <a:path w="143018" h="161959">
                  <a:moveTo>
                    <a:pt x="111432" y="17936"/>
                  </a:moveTo>
                  <a:lnTo>
                    <a:pt x="100253" y="6757"/>
                  </a:lnTo>
                  <a:lnTo>
                    <a:pt x="82287" y="1269"/>
                  </a:lnTo>
                  <a:lnTo>
                    <a:pt x="59874" y="0"/>
                  </a:lnTo>
                  <a:lnTo>
                    <a:pt x="38214" y="3335"/>
                  </a:lnTo>
                  <a:lnTo>
                    <a:pt x="20010" y="14956"/>
                  </a:lnTo>
                  <a:lnTo>
                    <a:pt x="11879" y="22968"/>
                  </a:lnTo>
                  <a:lnTo>
                    <a:pt x="2845" y="47468"/>
                  </a:lnTo>
                  <a:lnTo>
                    <a:pt x="0" y="75515"/>
                  </a:lnTo>
                  <a:lnTo>
                    <a:pt x="2635" y="99679"/>
                  </a:lnTo>
                  <a:lnTo>
                    <a:pt x="16285" y="133013"/>
                  </a:lnTo>
                  <a:lnTo>
                    <a:pt x="31710" y="148240"/>
                  </a:lnTo>
                  <a:lnTo>
                    <a:pt x="51433" y="157737"/>
                  </a:lnTo>
                  <a:lnTo>
                    <a:pt x="75797" y="161958"/>
                  </a:lnTo>
                  <a:lnTo>
                    <a:pt x="95984" y="157595"/>
                  </a:lnTo>
                  <a:lnTo>
                    <a:pt x="143017" y="123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170100" y="1126549"/>
              <a:ext cx="20865" cy="336913"/>
            </a:xfrm>
            <a:custGeom>
              <a:avLst/>
              <a:gdLst/>
              <a:ahLst/>
              <a:cxnLst/>
              <a:rect l="0" t="0" r="0" b="0"/>
              <a:pathLst>
                <a:path w="20865" h="336913">
                  <a:moveTo>
                    <a:pt x="10335" y="0"/>
                  </a:moveTo>
                  <a:lnTo>
                    <a:pt x="3100" y="27556"/>
                  </a:lnTo>
                  <a:lnTo>
                    <a:pt x="457" y="86898"/>
                  </a:lnTo>
                  <a:lnTo>
                    <a:pt x="0" y="137661"/>
                  </a:lnTo>
                  <a:lnTo>
                    <a:pt x="5434" y="196038"/>
                  </a:lnTo>
                  <a:lnTo>
                    <a:pt x="9367" y="250940"/>
                  </a:lnTo>
                  <a:lnTo>
                    <a:pt x="13263" y="307538"/>
                  </a:lnTo>
                  <a:lnTo>
                    <a:pt x="2086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17264" y="128447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7892" y="1170"/>
                  </a:lnTo>
                  <a:lnTo>
                    <a:pt x="1440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70031" y="1116020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21057" y="48931"/>
                  </a:lnTo>
                  <a:lnTo>
                    <a:pt x="21057" y="108062"/>
                  </a:lnTo>
                  <a:lnTo>
                    <a:pt x="21057" y="156281"/>
                  </a:lnTo>
                  <a:lnTo>
                    <a:pt x="13821" y="216571"/>
                  </a:lnTo>
                  <a:lnTo>
                    <a:pt x="11179" y="273540"/>
                  </a:lnTo>
                  <a:lnTo>
                    <a:pt x="3379" y="33432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43689" y="1295005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83620" y="8333"/>
                  </a:lnTo>
                  <a:lnTo>
                    <a:pt x="125783" y="17475"/>
                  </a:lnTo>
                  <a:lnTo>
                    <a:pt x="64715" y="26174"/>
                  </a:lnTo>
                  <a:lnTo>
                    <a:pt x="16971" y="392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900835" y="1116020"/>
              <a:ext cx="342979" cy="370678"/>
            </a:xfrm>
            <a:custGeom>
              <a:avLst/>
              <a:gdLst/>
              <a:ahLst/>
              <a:cxnLst/>
              <a:rect l="0" t="0" r="0" b="0"/>
              <a:pathLst>
                <a:path w="342979" h="370678">
                  <a:moveTo>
                    <a:pt x="6066" y="0"/>
                  </a:moveTo>
                  <a:lnTo>
                    <a:pt x="0" y="33622"/>
                  </a:lnTo>
                  <a:lnTo>
                    <a:pt x="4522" y="88443"/>
                  </a:lnTo>
                  <a:lnTo>
                    <a:pt x="8728" y="138120"/>
                  </a:lnTo>
                  <a:lnTo>
                    <a:pt x="14264" y="186764"/>
                  </a:lnTo>
                  <a:lnTo>
                    <a:pt x="16136" y="245122"/>
                  </a:lnTo>
                  <a:lnTo>
                    <a:pt x="24867" y="307450"/>
                  </a:lnTo>
                  <a:lnTo>
                    <a:pt x="26120" y="324988"/>
                  </a:lnTo>
                  <a:lnTo>
                    <a:pt x="41738" y="262405"/>
                  </a:lnTo>
                  <a:lnTo>
                    <a:pt x="57450" y="236977"/>
                  </a:lnTo>
                  <a:lnTo>
                    <a:pt x="73358" y="225036"/>
                  </a:lnTo>
                  <a:lnTo>
                    <a:pt x="82513" y="220214"/>
                  </a:lnTo>
                  <a:lnTo>
                    <a:pt x="90956" y="219339"/>
                  </a:lnTo>
                  <a:lnTo>
                    <a:pt x="106577" y="224606"/>
                  </a:lnTo>
                  <a:lnTo>
                    <a:pt x="118198" y="237865"/>
                  </a:lnTo>
                  <a:lnTo>
                    <a:pt x="142614" y="295346"/>
                  </a:lnTo>
                  <a:lnTo>
                    <a:pt x="156911" y="337020"/>
                  </a:lnTo>
                  <a:lnTo>
                    <a:pt x="160441" y="340494"/>
                  </a:lnTo>
                  <a:lnTo>
                    <a:pt x="163965" y="339300"/>
                  </a:lnTo>
                  <a:lnTo>
                    <a:pt x="199621" y="304612"/>
                  </a:lnTo>
                  <a:lnTo>
                    <a:pt x="259105" y="271483"/>
                  </a:lnTo>
                  <a:lnTo>
                    <a:pt x="318833" y="239762"/>
                  </a:lnTo>
                  <a:lnTo>
                    <a:pt x="326882" y="233541"/>
                  </a:lnTo>
                  <a:lnTo>
                    <a:pt x="331078" y="225884"/>
                  </a:lnTo>
                  <a:lnTo>
                    <a:pt x="332619" y="208018"/>
                  </a:lnTo>
                  <a:lnTo>
                    <a:pt x="326286" y="191498"/>
                  </a:lnTo>
                  <a:lnTo>
                    <a:pt x="321322" y="183818"/>
                  </a:lnTo>
                  <a:lnTo>
                    <a:pt x="313333" y="178697"/>
                  </a:lnTo>
                  <a:lnTo>
                    <a:pt x="291978" y="173008"/>
                  </a:lnTo>
                  <a:lnTo>
                    <a:pt x="253647" y="175394"/>
                  </a:lnTo>
                  <a:lnTo>
                    <a:pt x="243650" y="180100"/>
                  </a:lnTo>
                  <a:lnTo>
                    <a:pt x="229423" y="194688"/>
                  </a:lnTo>
                  <a:lnTo>
                    <a:pt x="214836" y="228221"/>
                  </a:lnTo>
                  <a:lnTo>
                    <a:pt x="208694" y="267793"/>
                  </a:lnTo>
                  <a:lnTo>
                    <a:pt x="212463" y="309153"/>
                  </a:lnTo>
                  <a:lnTo>
                    <a:pt x="226578" y="345455"/>
                  </a:lnTo>
                  <a:lnTo>
                    <a:pt x="245232" y="361376"/>
                  </a:lnTo>
                  <a:lnTo>
                    <a:pt x="256756" y="367259"/>
                  </a:lnTo>
                  <a:lnTo>
                    <a:pt x="278921" y="370677"/>
                  </a:lnTo>
                  <a:lnTo>
                    <a:pt x="333543" y="360356"/>
                  </a:lnTo>
                  <a:lnTo>
                    <a:pt x="34297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522584" y="1344484"/>
              <a:ext cx="258184" cy="214475"/>
            </a:xfrm>
            <a:custGeom>
              <a:avLst/>
              <a:gdLst/>
              <a:ahLst/>
              <a:cxnLst/>
              <a:rect l="0" t="0" r="0" b="0"/>
              <a:pathLst>
                <a:path w="258184" h="214475">
                  <a:moveTo>
                    <a:pt x="152898" y="87391"/>
                  </a:moveTo>
                  <a:lnTo>
                    <a:pt x="158487" y="70624"/>
                  </a:lnTo>
                  <a:lnTo>
                    <a:pt x="158111" y="53033"/>
                  </a:lnTo>
                  <a:lnTo>
                    <a:pt x="152875" y="34686"/>
                  </a:lnTo>
                  <a:lnTo>
                    <a:pt x="142749" y="18733"/>
                  </a:lnTo>
                  <a:lnTo>
                    <a:pt x="127330" y="6964"/>
                  </a:lnTo>
                  <a:lnTo>
                    <a:pt x="118305" y="2187"/>
                  </a:lnTo>
                  <a:lnTo>
                    <a:pt x="98919" y="0"/>
                  </a:lnTo>
                  <a:lnTo>
                    <a:pt x="57877" y="8128"/>
                  </a:lnTo>
                  <a:lnTo>
                    <a:pt x="40087" y="20577"/>
                  </a:lnTo>
                  <a:lnTo>
                    <a:pt x="25550" y="37809"/>
                  </a:lnTo>
                  <a:lnTo>
                    <a:pt x="15190" y="57166"/>
                  </a:lnTo>
                  <a:lnTo>
                    <a:pt x="6243" y="112660"/>
                  </a:lnTo>
                  <a:lnTo>
                    <a:pt x="0" y="148690"/>
                  </a:lnTo>
                  <a:lnTo>
                    <a:pt x="2275" y="170787"/>
                  </a:lnTo>
                  <a:lnTo>
                    <a:pt x="10306" y="189187"/>
                  </a:lnTo>
                  <a:lnTo>
                    <a:pt x="15722" y="197369"/>
                  </a:lnTo>
                  <a:lnTo>
                    <a:pt x="31099" y="209580"/>
                  </a:lnTo>
                  <a:lnTo>
                    <a:pt x="40113" y="214474"/>
                  </a:lnTo>
                  <a:lnTo>
                    <a:pt x="49632" y="214227"/>
                  </a:lnTo>
                  <a:lnTo>
                    <a:pt x="69567" y="204594"/>
                  </a:lnTo>
                  <a:lnTo>
                    <a:pt x="102556" y="177050"/>
                  </a:lnTo>
                  <a:lnTo>
                    <a:pt x="128482" y="139027"/>
                  </a:lnTo>
                  <a:lnTo>
                    <a:pt x="145216" y="97721"/>
                  </a:lnTo>
                  <a:lnTo>
                    <a:pt x="148946" y="94278"/>
                  </a:lnTo>
                  <a:lnTo>
                    <a:pt x="152603" y="95492"/>
                  </a:lnTo>
                  <a:lnTo>
                    <a:pt x="159786" y="106199"/>
                  </a:lnTo>
                  <a:lnTo>
                    <a:pt x="177049" y="138549"/>
                  </a:lnTo>
                  <a:lnTo>
                    <a:pt x="199048" y="160651"/>
                  </a:lnTo>
                  <a:lnTo>
                    <a:pt x="227793" y="178898"/>
                  </a:lnTo>
                  <a:lnTo>
                    <a:pt x="258183" y="192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812352" y="1168663"/>
              <a:ext cx="186208" cy="375605"/>
            </a:xfrm>
            <a:custGeom>
              <a:avLst/>
              <a:gdLst/>
              <a:ahLst/>
              <a:cxnLst/>
              <a:rect l="0" t="0" r="0" b="0"/>
              <a:pathLst>
                <a:path w="186208" h="375605">
                  <a:moveTo>
                    <a:pt x="0" y="0"/>
                  </a:moveTo>
                  <a:lnTo>
                    <a:pt x="3119" y="60383"/>
                  </a:lnTo>
                  <a:lnTo>
                    <a:pt x="5214" y="108748"/>
                  </a:lnTo>
                  <a:lnTo>
                    <a:pt x="4664" y="151544"/>
                  </a:lnTo>
                  <a:lnTo>
                    <a:pt x="14959" y="207229"/>
                  </a:lnTo>
                  <a:lnTo>
                    <a:pt x="21022" y="267665"/>
                  </a:lnTo>
                  <a:lnTo>
                    <a:pt x="29152" y="325876"/>
                  </a:lnTo>
                  <a:lnTo>
                    <a:pt x="29334" y="346045"/>
                  </a:lnTo>
                  <a:lnTo>
                    <a:pt x="27745" y="346510"/>
                  </a:lnTo>
                  <a:lnTo>
                    <a:pt x="25516" y="343311"/>
                  </a:lnTo>
                  <a:lnTo>
                    <a:pt x="22378" y="316451"/>
                  </a:lnTo>
                  <a:lnTo>
                    <a:pt x="27038" y="278857"/>
                  </a:lnTo>
                  <a:lnTo>
                    <a:pt x="35804" y="258077"/>
                  </a:lnTo>
                  <a:lnTo>
                    <a:pt x="48668" y="241043"/>
                  </a:lnTo>
                  <a:lnTo>
                    <a:pt x="66084" y="225673"/>
                  </a:lnTo>
                  <a:lnTo>
                    <a:pt x="75641" y="221809"/>
                  </a:lnTo>
                  <a:lnTo>
                    <a:pt x="95620" y="220634"/>
                  </a:lnTo>
                  <a:lnTo>
                    <a:pt x="126598" y="232139"/>
                  </a:lnTo>
                  <a:lnTo>
                    <a:pt x="158003" y="250366"/>
                  </a:lnTo>
                  <a:lnTo>
                    <a:pt x="172779" y="266861"/>
                  </a:lnTo>
                  <a:lnTo>
                    <a:pt x="182075" y="287061"/>
                  </a:lnTo>
                  <a:lnTo>
                    <a:pt x="186207" y="311636"/>
                  </a:lnTo>
                  <a:lnTo>
                    <a:pt x="181805" y="335037"/>
                  </a:lnTo>
                  <a:lnTo>
                    <a:pt x="177355" y="346190"/>
                  </a:lnTo>
                  <a:lnTo>
                    <a:pt x="163053" y="361702"/>
                  </a:lnTo>
                  <a:lnTo>
                    <a:pt x="154326" y="367477"/>
                  </a:lnTo>
                  <a:lnTo>
                    <a:pt x="119686" y="375604"/>
                  </a:lnTo>
                  <a:lnTo>
                    <a:pt x="85376" y="372423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048707" y="1352587"/>
              <a:ext cx="151789" cy="201440"/>
            </a:xfrm>
            <a:custGeom>
              <a:avLst/>
              <a:gdLst/>
              <a:ahLst/>
              <a:cxnLst/>
              <a:rect l="0" t="0" r="0" b="0"/>
              <a:pathLst>
                <a:path w="151789" h="201440">
                  <a:moveTo>
                    <a:pt x="111085" y="5589"/>
                  </a:moveTo>
                  <a:lnTo>
                    <a:pt x="94318" y="0"/>
                  </a:lnTo>
                  <a:lnTo>
                    <a:pt x="76727" y="375"/>
                  </a:lnTo>
                  <a:lnTo>
                    <a:pt x="36838" y="10148"/>
                  </a:lnTo>
                  <a:lnTo>
                    <a:pt x="19206" y="22823"/>
                  </a:lnTo>
                  <a:lnTo>
                    <a:pt x="11228" y="31116"/>
                  </a:lnTo>
                  <a:lnTo>
                    <a:pt x="2364" y="52809"/>
                  </a:lnTo>
                  <a:lnTo>
                    <a:pt x="0" y="65145"/>
                  </a:lnTo>
                  <a:lnTo>
                    <a:pt x="1934" y="74539"/>
                  </a:lnTo>
                  <a:lnTo>
                    <a:pt x="6732" y="81971"/>
                  </a:lnTo>
                  <a:lnTo>
                    <a:pt x="39650" y="107894"/>
                  </a:lnTo>
                  <a:lnTo>
                    <a:pt x="62569" y="115398"/>
                  </a:lnTo>
                  <a:lnTo>
                    <a:pt x="120771" y="130187"/>
                  </a:lnTo>
                  <a:lnTo>
                    <a:pt x="142297" y="141294"/>
                  </a:lnTo>
                  <a:lnTo>
                    <a:pt x="148271" y="148701"/>
                  </a:lnTo>
                  <a:lnTo>
                    <a:pt x="151083" y="157149"/>
                  </a:lnTo>
                  <a:lnTo>
                    <a:pt x="151788" y="166291"/>
                  </a:lnTo>
                  <a:lnTo>
                    <a:pt x="148750" y="174725"/>
                  </a:lnTo>
                  <a:lnTo>
                    <a:pt x="136014" y="190335"/>
                  </a:lnTo>
                  <a:lnTo>
                    <a:pt x="115536" y="198832"/>
                  </a:lnTo>
                  <a:lnTo>
                    <a:pt x="90837" y="201439"/>
                  </a:lnTo>
                  <a:lnTo>
                    <a:pt x="51794" y="195160"/>
                  </a:lnTo>
                  <a:lnTo>
                    <a:pt x="580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229536" y="1415758"/>
              <a:ext cx="115385" cy="147803"/>
            </a:xfrm>
            <a:custGeom>
              <a:avLst/>
              <a:gdLst/>
              <a:ahLst/>
              <a:cxnLst/>
              <a:rect l="0" t="0" r="0" b="0"/>
              <a:pathLst>
                <a:path w="115385" h="147803">
                  <a:moveTo>
                    <a:pt x="98713" y="5589"/>
                  </a:moveTo>
                  <a:lnTo>
                    <a:pt x="81945" y="0"/>
                  </a:lnTo>
                  <a:lnTo>
                    <a:pt x="64354" y="375"/>
                  </a:lnTo>
                  <a:lnTo>
                    <a:pt x="46007" y="5611"/>
                  </a:lnTo>
                  <a:lnTo>
                    <a:pt x="30054" y="15737"/>
                  </a:lnTo>
                  <a:lnTo>
                    <a:pt x="18285" y="31156"/>
                  </a:lnTo>
                  <a:lnTo>
                    <a:pt x="1197" y="69651"/>
                  </a:lnTo>
                  <a:lnTo>
                    <a:pt x="0" y="93332"/>
                  </a:lnTo>
                  <a:lnTo>
                    <a:pt x="4538" y="117115"/>
                  </a:lnTo>
                  <a:lnTo>
                    <a:pt x="14353" y="135485"/>
                  </a:lnTo>
                  <a:lnTo>
                    <a:pt x="22586" y="141319"/>
                  </a:lnTo>
                  <a:lnTo>
                    <a:pt x="44211" y="147802"/>
                  </a:lnTo>
                  <a:lnTo>
                    <a:pt x="66301" y="144444"/>
                  </a:lnTo>
                  <a:lnTo>
                    <a:pt x="86647" y="133983"/>
                  </a:lnTo>
                  <a:lnTo>
                    <a:pt x="103488" y="117635"/>
                  </a:lnTo>
                  <a:lnTo>
                    <a:pt x="112534" y="95551"/>
                  </a:lnTo>
                  <a:lnTo>
                    <a:pt x="115384" y="71308"/>
                  </a:lnTo>
                  <a:lnTo>
                    <a:pt x="112751" y="48835"/>
                  </a:lnTo>
                  <a:lnTo>
                    <a:pt x="104562" y="30269"/>
                  </a:lnTo>
                  <a:lnTo>
                    <a:pt x="88184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404094" y="1189720"/>
              <a:ext cx="18912" cy="389555"/>
            </a:xfrm>
            <a:custGeom>
              <a:avLst/>
              <a:gdLst/>
              <a:ahLst/>
              <a:cxnLst/>
              <a:rect l="0" t="0" r="0" b="0"/>
              <a:pathLst>
                <a:path w="18912" h="389555">
                  <a:moveTo>
                    <a:pt x="8383" y="0"/>
                  </a:moveTo>
                  <a:lnTo>
                    <a:pt x="2793" y="62092"/>
                  </a:lnTo>
                  <a:lnTo>
                    <a:pt x="0" y="119543"/>
                  </a:lnTo>
                  <a:lnTo>
                    <a:pt x="6381" y="176471"/>
                  </a:lnTo>
                  <a:lnTo>
                    <a:pt x="10909" y="230882"/>
                  </a:lnTo>
                  <a:lnTo>
                    <a:pt x="13421" y="277809"/>
                  </a:lnTo>
                  <a:lnTo>
                    <a:pt x="11792" y="302455"/>
                  </a:lnTo>
                  <a:lnTo>
                    <a:pt x="17742" y="363180"/>
                  </a:lnTo>
                  <a:lnTo>
                    <a:pt x="1891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488073" y="1431875"/>
              <a:ext cx="132180" cy="176087"/>
            </a:xfrm>
            <a:custGeom>
              <a:avLst/>
              <a:gdLst/>
              <a:ahLst/>
              <a:cxnLst/>
              <a:rect l="0" t="0" r="0" b="0"/>
              <a:pathLst>
                <a:path w="132180" h="176087">
                  <a:moveTo>
                    <a:pt x="19160" y="21057"/>
                  </a:moveTo>
                  <a:lnTo>
                    <a:pt x="2371" y="83338"/>
                  </a:lnTo>
                  <a:lnTo>
                    <a:pt x="0" y="109959"/>
                  </a:lnTo>
                  <a:lnTo>
                    <a:pt x="5186" y="134269"/>
                  </a:lnTo>
                  <a:lnTo>
                    <a:pt x="16459" y="155601"/>
                  </a:lnTo>
                  <a:lnTo>
                    <a:pt x="33167" y="172881"/>
                  </a:lnTo>
                  <a:lnTo>
                    <a:pt x="42536" y="176086"/>
                  </a:lnTo>
                  <a:lnTo>
                    <a:pt x="62305" y="173407"/>
                  </a:lnTo>
                  <a:lnTo>
                    <a:pt x="93165" y="153156"/>
                  </a:lnTo>
                  <a:lnTo>
                    <a:pt x="113357" y="124928"/>
                  </a:lnTo>
                  <a:lnTo>
                    <a:pt x="129490" y="82779"/>
                  </a:lnTo>
                  <a:lnTo>
                    <a:pt x="132179" y="45324"/>
                  </a:lnTo>
                  <a:lnTo>
                    <a:pt x="1244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707274" y="1221305"/>
              <a:ext cx="5591" cy="336913"/>
            </a:xfrm>
            <a:custGeom>
              <a:avLst/>
              <a:gdLst/>
              <a:ahLst/>
              <a:cxnLst/>
              <a:rect l="0" t="0" r="0" b="0"/>
              <a:pathLst>
                <a:path w="5591" h="336913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61453"/>
                  </a:lnTo>
                  <a:lnTo>
                    <a:pt x="0" y="215904"/>
                  </a:lnTo>
                  <a:lnTo>
                    <a:pt x="5590" y="270635"/>
                  </a:lnTo>
                  <a:lnTo>
                    <a:pt x="1545" y="31973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633575" y="1368704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2216" y="5589"/>
                  </a:lnTo>
                  <a:lnTo>
                    <a:pt x="144626" y="5214"/>
                  </a:lnTo>
                  <a:lnTo>
                    <a:pt x="84816" y="687"/>
                  </a:lnTo>
                  <a:lnTo>
                    <a:pt x="29145" y="325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784997" y="1371939"/>
              <a:ext cx="217077" cy="216565"/>
            </a:xfrm>
            <a:custGeom>
              <a:avLst/>
              <a:gdLst/>
              <a:ahLst/>
              <a:cxnLst/>
              <a:rect l="0" t="0" r="0" b="0"/>
              <a:pathLst>
                <a:path w="217077" h="216565">
                  <a:moveTo>
                    <a:pt x="27562" y="102050"/>
                  </a:moveTo>
                  <a:lnTo>
                    <a:pt x="44330" y="96461"/>
                  </a:lnTo>
                  <a:lnTo>
                    <a:pt x="61921" y="96836"/>
                  </a:lnTo>
                  <a:lnTo>
                    <a:pt x="81437" y="98563"/>
                  </a:lnTo>
                  <a:lnTo>
                    <a:pt x="112156" y="91788"/>
                  </a:lnTo>
                  <a:lnTo>
                    <a:pt x="133010" y="81502"/>
                  </a:lnTo>
                  <a:lnTo>
                    <a:pt x="147738" y="66011"/>
                  </a:lnTo>
                  <a:lnTo>
                    <a:pt x="153303" y="56967"/>
                  </a:lnTo>
                  <a:lnTo>
                    <a:pt x="154673" y="47429"/>
                  </a:lnTo>
                  <a:lnTo>
                    <a:pt x="149957" y="27471"/>
                  </a:lnTo>
                  <a:lnTo>
                    <a:pt x="136943" y="13142"/>
                  </a:lnTo>
                  <a:lnTo>
                    <a:pt x="128559" y="7683"/>
                  </a:lnTo>
                  <a:lnTo>
                    <a:pt x="88812" y="0"/>
                  </a:lnTo>
                  <a:lnTo>
                    <a:pt x="66093" y="4442"/>
                  </a:lnTo>
                  <a:lnTo>
                    <a:pt x="40149" y="20097"/>
                  </a:lnTo>
                  <a:lnTo>
                    <a:pt x="10421" y="46347"/>
                  </a:lnTo>
                  <a:lnTo>
                    <a:pt x="2396" y="66375"/>
                  </a:lnTo>
                  <a:lnTo>
                    <a:pt x="0" y="90874"/>
                  </a:lnTo>
                  <a:lnTo>
                    <a:pt x="6397" y="129804"/>
                  </a:lnTo>
                  <a:lnTo>
                    <a:pt x="16596" y="152990"/>
                  </a:lnTo>
                  <a:lnTo>
                    <a:pt x="64973" y="203060"/>
                  </a:lnTo>
                  <a:lnTo>
                    <a:pt x="89032" y="211284"/>
                  </a:lnTo>
                  <a:lnTo>
                    <a:pt x="152139" y="216564"/>
                  </a:lnTo>
                  <a:lnTo>
                    <a:pt x="206098" y="209359"/>
                  </a:lnTo>
                  <a:lnTo>
                    <a:pt x="217076" y="207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85347" y="1737202"/>
              <a:ext cx="221099" cy="256084"/>
            </a:xfrm>
            <a:custGeom>
              <a:avLst/>
              <a:gdLst/>
              <a:ahLst/>
              <a:cxnLst/>
              <a:rect l="0" t="0" r="0" b="0"/>
              <a:pathLst>
                <a:path w="221099" h="256084">
                  <a:moveTo>
                    <a:pt x="0" y="21057"/>
                  </a:moveTo>
                  <a:lnTo>
                    <a:pt x="14654" y="74084"/>
                  </a:lnTo>
                  <a:lnTo>
                    <a:pt x="36603" y="124295"/>
                  </a:lnTo>
                  <a:lnTo>
                    <a:pt x="70389" y="187626"/>
                  </a:lnTo>
                  <a:lnTo>
                    <a:pt x="105311" y="241907"/>
                  </a:lnTo>
                  <a:lnTo>
                    <a:pt x="112321" y="252518"/>
                  </a:lnTo>
                  <a:lnTo>
                    <a:pt x="118165" y="256083"/>
                  </a:lnTo>
                  <a:lnTo>
                    <a:pt x="123230" y="254950"/>
                  </a:lnTo>
                  <a:lnTo>
                    <a:pt x="127777" y="250685"/>
                  </a:lnTo>
                  <a:lnTo>
                    <a:pt x="143480" y="218624"/>
                  </a:lnTo>
                  <a:lnTo>
                    <a:pt x="161383" y="162540"/>
                  </a:lnTo>
                  <a:lnTo>
                    <a:pt x="175464" y="109489"/>
                  </a:lnTo>
                  <a:lnTo>
                    <a:pt x="198610" y="53196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70474" y="1798584"/>
              <a:ext cx="220242" cy="214921"/>
            </a:xfrm>
            <a:custGeom>
              <a:avLst/>
              <a:gdLst/>
              <a:ahLst/>
              <a:cxnLst/>
              <a:rect l="0" t="0" r="0" b="0"/>
              <a:pathLst>
                <a:path w="220242" h="214921">
                  <a:moveTo>
                    <a:pt x="136013" y="64960"/>
                  </a:moveTo>
                  <a:lnTo>
                    <a:pt x="126437" y="33677"/>
                  </a:lnTo>
                  <a:lnTo>
                    <a:pt x="115769" y="17521"/>
                  </a:lnTo>
                  <a:lnTo>
                    <a:pt x="96990" y="5661"/>
                  </a:lnTo>
                  <a:lnTo>
                    <a:pt x="85431" y="861"/>
                  </a:lnTo>
                  <a:lnTo>
                    <a:pt x="74216" y="0"/>
                  </a:lnTo>
                  <a:lnTo>
                    <a:pt x="52395" y="5283"/>
                  </a:lnTo>
                  <a:lnTo>
                    <a:pt x="34118" y="18550"/>
                  </a:lnTo>
                  <a:lnTo>
                    <a:pt x="19367" y="36144"/>
                  </a:lnTo>
                  <a:lnTo>
                    <a:pt x="8911" y="55662"/>
                  </a:lnTo>
                  <a:lnTo>
                    <a:pt x="1072" y="105194"/>
                  </a:lnTo>
                  <a:lnTo>
                    <a:pt x="0" y="132364"/>
                  </a:lnTo>
                  <a:lnTo>
                    <a:pt x="5762" y="153799"/>
                  </a:lnTo>
                  <a:lnTo>
                    <a:pt x="28526" y="192213"/>
                  </a:lnTo>
                  <a:lnTo>
                    <a:pt x="44957" y="206525"/>
                  </a:lnTo>
                  <a:lnTo>
                    <a:pt x="54252" y="211979"/>
                  </a:lnTo>
                  <a:lnTo>
                    <a:pt x="73939" y="214920"/>
                  </a:lnTo>
                  <a:lnTo>
                    <a:pt x="84101" y="214066"/>
                  </a:lnTo>
                  <a:lnTo>
                    <a:pt x="101633" y="206878"/>
                  </a:lnTo>
                  <a:lnTo>
                    <a:pt x="109583" y="201686"/>
                  </a:lnTo>
                  <a:lnTo>
                    <a:pt x="121536" y="186558"/>
                  </a:lnTo>
                  <a:lnTo>
                    <a:pt x="146195" y="127714"/>
                  </a:lnTo>
                  <a:lnTo>
                    <a:pt x="149820" y="117325"/>
                  </a:lnTo>
                  <a:lnTo>
                    <a:pt x="152237" y="115077"/>
                  </a:lnTo>
                  <a:lnTo>
                    <a:pt x="153848" y="118259"/>
                  </a:lnTo>
                  <a:lnTo>
                    <a:pt x="162023" y="151397"/>
                  </a:lnTo>
                  <a:lnTo>
                    <a:pt x="177125" y="175839"/>
                  </a:lnTo>
                  <a:lnTo>
                    <a:pt x="196417" y="197898"/>
                  </a:lnTo>
                  <a:lnTo>
                    <a:pt x="202019" y="200379"/>
                  </a:lnTo>
                  <a:lnTo>
                    <a:pt x="206923" y="199693"/>
                  </a:lnTo>
                  <a:lnTo>
                    <a:pt x="220241" y="191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43791" y="1642445"/>
              <a:ext cx="10096" cy="357970"/>
            </a:xfrm>
            <a:custGeom>
              <a:avLst/>
              <a:gdLst/>
              <a:ahLst/>
              <a:cxnLst/>
              <a:rect l="0" t="0" r="0" b="0"/>
              <a:pathLst>
                <a:path w="10096" h="357970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70" y="196817"/>
                  </a:lnTo>
                  <a:lnTo>
                    <a:pt x="9813" y="258373"/>
                  </a:lnTo>
                  <a:lnTo>
                    <a:pt x="10039" y="315592"/>
                  </a:lnTo>
                  <a:lnTo>
                    <a:pt x="1009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180661" y="1789844"/>
            <a:ext cx="636916" cy="220565"/>
            <a:chOff x="6180661" y="1789844"/>
            <a:chExt cx="636916" cy="220565"/>
          </a:xfrm>
        </p:grpSpPr>
        <p:sp>
          <p:nvSpPr>
            <p:cNvPr id="37" name="Freeform 36"/>
            <p:cNvSpPr/>
            <p:nvPr/>
          </p:nvSpPr>
          <p:spPr>
            <a:xfrm>
              <a:off x="6180661" y="1831958"/>
              <a:ext cx="149722" cy="178451"/>
            </a:xfrm>
            <a:custGeom>
              <a:avLst/>
              <a:gdLst/>
              <a:ahLst/>
              <a:cxnLst/>
              <a:rect l="0" t="0" r="0" b="0"/>
              <a:pathLst>
                <a:path w="149722" h="178451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5" y="124607"/>
                  </a:lnTo>
                  <a:lnTo>
                    <a:pt x="19848" y="157414"/>
                  </a:lnTo>
                  <a:lnTo>
                    <a:pt x="35487" y="172517"/>
                  </a:lnTo>
                  <a:lnTo>
                    <a:pt x="44571" y="178182"/>
                  </a:lnTo>
                  <a:lnTo>
                    <a:pt x="52966" y="178450"/>
                  </a:lnTo>
                  <a:lnTo>
                    <a:pt x="60903" y="175119"/>
                  </a:lnTo>
                  <a:lnTo>
                    <a:pt x="113024" y="133412"/>
                  </a:lnTo>
                  <a:lnTo>
                    <a:pt x="132619" y="104260"/>
                  </a:lnTo>
                  <a:lnTo>
                    <a:pt x="149721" y="62969"/>
                  </a:lnTo>
                  <a:lnTo>
                    <a:pt x="1469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08566" y="1808098"/>
              <a:ext cx="148154" cy="175197"/>
            </a:xfrm>
            <a:custGeom>
              <a:avLst/>
              <a:gdLst/>
              <a:ahLst/>
              <a:cxnLst/>
              <a:rect l="0" t="0" r="0" b="0"/>
              <a:pathLst>
                <a:path w="148154" h="175197">
                  <a:moveTo>
                    <a:pt x="34874" y="76503"/>
                  </a:moveTo>
                  <a:lnTo>
                    <a:pt x="77566" y="73383"/>
                  </a:lnTo>
                  <a:lnTo>
                    <a:pt x="128537" y="57374"/>
                  </a:lnTo>
                  <a:lnTo>
                    <a:pt x="145132" y="46164"/>
                  </a:lnTo>
                  <a:lnTo>
                    <a:pt x="148153" y="38730"/>
                  </a:lnTo>
                  <a:lnTo>
                    <a:pt x="147829" y="30264"/>
                  </a:lnTo>
                  <a:lnTo>
                    <a:pt x="145272" y="21110"/>
                  </a:lnTo>
                  <a:lnTo>
                    <a:pt x="140058" y="13838"/>
                  </a:lnTo>
                  <a:lnTo>
                    <a:pt x="124907" y="2638"/>
                  </a:lnTo>
                  <a:lnTo>
                    <a:pt x="106475" y="0"/>
                  </a:lnTo>
                  <a:lnTo>
                    <a:pt x="86584" y="3897"/>
                  </a:lnTo>
                  <a:lnTo>
                    <a:pt x="56825" y="19245"/>
                  </a:lnTo>
                  <a:lnTo>
                    <a:pt x="32669" y="39780"/>
                  </a:lnTo>
                  <a:lnTo>
                    <a:pt x="11864" y="67572"/>
                  </a:lnTo>
                  <a:lnTo>
                    <a:pt x="2031" y="87741"/>
                  </a:lnTo>
                  <a:lnTo>
                    <a:pt x="0" y="108404"/>
                  </a:lnTo>
                  <a:lnTo>
                    <a:pt x="4167" y="128115"/>
                  </a:lnTo>
                  <a:lnTo>
                    <a:pt x="13817" y="144675"/>
                  </a:lnTo>
                  <a:lnTo>
                    <a:pt x="29025" y="156714"/>
                  </a:lnTo>
                  <a:lnTo>
                    <a:pt x="67384" y="173975"/>
                  </a:lnTo>
                  <a:lnTo>
                    <a:pt x="87927" y="175196"/>
                  </a:lnTo>
                  <a:lnTo>
                    <a:pt x="140159" y="171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64493" y="1789844"/>
              <a:ext cx="153084" cy="210571"/>
            </a:xfrm>
            <a:custGeom>
              <a:avLst/>
              <a:gdLst/>
              <a:ahLst/>
              <a:cxnLst/>
              <a:rect l="0" t="0" r="0" b="0"/>
              <a:pathLst>
                <a:path w="153084" h="210571">
                  <a:moveTo>
                    <a:pt x="126387" y="0"/>
                  </a:moveTo>
                  <a:lnTo>
                    <a:pt x="67771" y="5589"/>
                  </a:lnTo>
                  <a:lnTo>
                    <a:pt x="32981" y="20243"/>
                  </a:lnTo>
                  <a:lnTo>
                    <a:pt x="6035" y="39403"/>
                  </a:lnTo>
                  <a:lnTo>
                    <a:pt x="1699" y="47326"/>
                  </a:lnTo>
                  <a:lnTo>
                    <a:pt x="0" y="65488"/>
                  </a:lnTo>
                  <a:lnTo>
                    <a:pt x="3524" y="72904"/>
                  </a:lnTo>
                  <a:lnTo>
                    <a:pt x="16799" y="84265"/>
                  </a:lnTo>
                  <a:lnTo>
                    <a:pt x="44005" y="97237"/>
                  </a:lnTo>
                  <a:lnTo>
                    <a:pt x="103379" y="107345"/>
                  </a:lnTo>
                  <a:lnTo>
                    <a:pt x="124350" y="114389"/>
                  </a:lnTo>
                  <a:lnTo>
                    <a:pt x="141469" y="125319"/>
                  </a:lnTo>
                  <a:lnTo>
                    <a:pt x="146971" y="133849"/>
                  </a:lnTo>
                  <a:lnTo>
                    <a:pt x="153083" y="155805"/>
                  </a:lnTo>
                  <a:lnTo>
                    <a:pt x="151204" y="165871"/>
                  </a:lnTo>
                  <a:lnTo>
                    <a:pt x="139756" y="183295"/>
                  </a:lnTo>
                  <a:lnTo>
                    <a:pt x="119851" y="195718"/>
                  </a:lnTo>
                  <a:lnTo>
                    <a:pt x="95406" y="203969"/>
                  </a:lnTo>
                  <a:lnTo>
                    <a:pt x="47825" y="209266"/>
                  </a:lnTo>
                  <a:lnTo>
                    <a:pt x="2110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896165" y="1716145"/>
            <a:ext cx="2695297" cy="529131"/>
            <a:chOff x="6896165" y="1716145"/>
            <a:chExt cx="2695297" cy="529131"/>
          </a:xfrm>
        </p:grpSpPr>
        <p:sp>
          <p:nvSpPr>
            <p:cNvPr id="41" name="Freeform 40"/>
            <p:cNvSpPr/>
            <p:nvPr/>
          </p:nvSpPr>
          <p:spPr>
            <a:xfrm>
              <a:off x="6896165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59337" y="198988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85679" y="2000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96290" y="1726673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6403" y="53028"/>
                  </a:lnTo>
                  <a:lnTo>
                    <a:pt x="1265" y="103238"/>
                  </a:lnTo>
                  <a:lnTo>
                    <a:pt x="250" y="158216"/>
                  </a:lnTo>
                  <a:lnTo>
                    <a:pt x="50" y="21413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48891" y="1721084"/>
              <a:ext cx="368498" cy="37176"/>
            </a:xfrm>
            <a:custGeom>
              <a:avLst/>
              <a:gdLst/>
              <a:ahLst/>
              <a:cxnLst/>
              <a:rect l="0" t="0" r="0" b="0"/>
              <a:pathLst>
                <a:path w="368498" h="37176">
                  <a:moveTo>
                    <a:pt x="368497" y="5589"/>
                  </a:moveTo>
                  <a:lnTo>
                    <a:pt x="351730" y="0"/>
                  </a:lnTo>
                  <a:lnTo>
                    <a:pt x="293051" y="4044"/>
                  </a:lnTo>
                  <a:lnTo>
                    <a:pt x="232712" y="10873"/>
                  </a:lnTo>
                  <a:lnTo>
                    <a:pt x="171703" y="22317"/>
                  </a:lnTo>
                  <a:lnTo>
                    <a:pt x="122885" y="26533"/>
                  </a:lnTo>
                  <a:lnTo>
                    <a:pt x="63875" y="34726"/>
                  </a:lnTo>
                  <a:lnTo>
                    <a:pt x="27505" y="36449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96331" y="1716145"/>
              <a:ext cx="379027" cy="346020"/>
            </a:xfrm>
            <a:custGeom>
              <a:avLst/>
              <a:gdLst/>
              <a:ahLst/>
              <a:cxnLst/>
              <a:rect l="0" t="0" r="0" b="0"/>
              <a:pathLst>
                <a:path w="379027" h="346020">
                  <a:moveTo>
                    <a:pt x="0" y="0"/>
                  </a:moveTo>
                  <a:lnTo>
                    <a:pt x="5590" y="58617"/>
                  </a:lnTo>
                  <a:lnTo>
                    <a:pt x="10723" y="120026"/>
                  </a:lnTo>
                  <a:lnTo>
                    <a:pt x="18669" y="178430"/>
                  </a:lnTo>
                  <a:lnTo>
                    <a:pt x="20586" y="235027"/>
                  </a:lnTo>
                  <a:lnTo>
                    <a:pt x="27030" y="290097"/>
                  </a:lnTo>
                  <a:lnTo>
                    <a:pt x="24517" y="317971"/>
                  </a:lnTo>
                  <a:lnTo>
                    <a:pt x="25703" y="317266"/>
                  </a:lnTo>
                  <a:lnTo>
                    <a:pt x="27664" y="313286"/>
                  </a:lnTo>
                  <a:lnTo>
                    <a:pt x="37308" y="263683"/>
                  </a:lnTo>
                  <a:lnTo>
                    <a:pt x="60792" y="221191"/>
                  </a:lnTo>
                  <a:lnTo>
                    <a:pt x="77322" y="206321"/>
                  </a:lnTo>
                  <a:lnTo>
                    <a:pt x="86643" y="200719"/>
                  </a:lnTo>
                  <a:lnTo>
                    <a:pt x="109478" y="197612"/>
                  </a:lnTo>
                  <a:lnTo>
                    <a:pt x="132885" y="201301"/>
                  </a:lnTo>
                  <a:lnTo>
                    <a:pt x="159216" y="216532"/>
                  </a:lnTo>
                  <a:lnTo>
                    <a:pt x="174488" y="229207"/>
                  </a:lnTo>
                  <a:lnTo>
                    <a:pt x="190651" y="260676"/>
                  </a:lnTo>
                  <a:lnTo>
                    <a:pt x="200527" y="306211"/>
                  </a:lnTo>
                  <a:lnTo>
                    <a:pt x="205044" y="308256"/>
                  </a:lnTo>
                  <a:lnTo>
                    <a:pt x="210396" y="307279"/>
                  </a:lnTo>
                  <a:lnTo>
                    <a:pt x="222581" y="296836"/>
                  </a:lnTo>
                  <a:lnTo>
                    <a:pt x="236966" y="282835"/>
                  </a:lnTo>
                  <a:lnTo>
                    <a:pt x="290562" y="254849"/>
                  </a:lnTo>
                  <a:lnTo>
                    <a:pt x="352009" y="213961"/>
                  </a:lnTo>
                  <a:lnTo>
                    <a:pt x="356335" y="205812"/>
                  </a:lnTo>
                  <a:lnTo>
                    <a:pt x="358023" y="187398"/>
                  </a:lnTo>
                  <a:lnTo>
                    <a:pt x="354496" y="179914"/>
                  </a:lnTo>
                  <a:lnTo>
                    <a:pt x="341217" y="168479"/>
                  </a:lnTo>
                  <a:lnTo>
                    <a:pt x="332764" y="166131"/>
                  </a:lnTo>
                  <a:lnTo>
                    <a:pt x="304097" y="168417"/>
                  </a:lnTo>
                  <a:lnTo>
                    <a:pt x="274547" y="177673"/>
                  </a:lnTo>
                  <a:lnTo>
                    <a:pt x="235705" y="207812"/>
                  </a:lnTo>
                  <a:lnTo>
                    <a:pt x="219838" y="239518"/>
                  </a:lnTo>
                  <a:lnTo>
                    <a:pt x="217809" y="262040"/>
                  </a:lnTo>
                  <a:lnTo>
                    <a:pt x="221977" y="283748"/>
                  </a:lnTo>
                  <a:lnTo>
                    <a:pt x="237476" y="314531"/>
                  </a:lnTo>
                  <a:lnTo>
                    <a:pt x="250215" y="331254"/>
                  </a:lnTo>
                  <a:lnTo>
                    <a:pt x="269914" y="340246"/>
                  </a:lnTo>
                  <a:lnTo>
                    <a:pt x="320688" y="346019"/>
                  </a:lnTo>
                  <a:lnTo>
                    <a:pt x="37902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54342" y="1903869"/>
              <a:ext cx="193057" cy="341407"/>
            </a:xfrm>
            <a:custGeom>
              <a:avLst/>
              <a:gdLst/>
              <a:ahLst/>
              <a:cxnLst/>
              <a:rect l="0" t="0" r="0" b="0"/>
              <a:pathLst>
                <a:path w="193057" h="341407">
                  <a:moveTo>
                    <a:pt x="157927" y="64960"/>
                  </a:moveTo>
                  <a:lnTo>
                    <a:pt x="148352" y="33677"/>
                  </a:lnTo>
                  <a:lnTo>
                    <a:pt x="137684" y="17521"/>
                  </a:lnTo>
                  <a:lnTo>
                    <a:pt x="122024" y="5661"/>
                  </a:lnTo>
                  <a:lnTo>
                    <a:pt x="112935" y="861"/>
                  </a:lnTo>
                  <a:lnTo>
                    <a:pt x="102195" y="0"/>
                  </a:lnTo>
                  <a:lnTo>
                    <a:pt x="77785" y="5283"/>
                  </a:lnTo>
                  <a:lnTo>
                    <a:pt x="43325" y="21411"/>
                  </a:lnTo>
                  <a:lnTo>
                    <a:pt x="16477" y="46597"/>
                  </a:lnTo>
                  <a:lnTo>
                    <a:pt x="7323" y="69277"/>
                  </a:lnTo>
                  <a:lnTo>
                    <a:pt x="4882" y="81876"/>
                  </a:lnTo>
                  <a:lnTo>
                    <a:pt x="8409" y="102114"/>
                  </a:lnTo>
                  <a:lnTo>
                    <a:pt x="12625" y="110786"/>
                  </a:lnTo>
                  <a:lnTo>
                    <a:pt x="26668" y="123541"/>
                  </a:lnTo>
                  <a:lnTo>
                    <a:pt x="35326" y="128581"/>
                  </a:lnTo>
                  <a:lnTo>
                    <a:pt x="54305" y="131060"/>
                  </a:lnTo>
                  <a:lnTo>
                    <a:pt x="73268" y="127093"/>
                  </a:lnTo>
                  <a:lnTo>
                    <a:pt x="104506" y="105482"/>
                  </a:lnTo>
                  <a:lnTo>
                    <a:pt x="133208" y="78683"/>
                  </a:lnTo>
                  <a:lnTo>
                    <a:pt x="139108" y="77618"/>
                  </a:lnTo>
                  <a:lnTo>
                    <a:pt x="144212" y="80418"/>
                  </a:lnTo>
                  <a:lnTo>
                    <a:pt x="148783" y="85793"/>
                  </a:lnTo>
                  <a:lnTo>
                    <a:pt x="153863" y="104245"/>
                  </a:lnTo>
                  <a:lnTo>
                    <a:pt x="165797" y="159344"/>
                  </a:lnTo>
                  <a:lnTo>
                    <a:pt x="182606" y="212309"/>
                  </a:lnTo>
                  <a:lnTo>
                    <a:pt x="193056" y="243929"/>
                  </a:lnTo>
                  <a:lnTo>
                    <a:pt x="192382" y="286704"/>
                  </a:lnTo>
                  <a:lnTo>
                    <a:pt x="184549" y="310132"/>
                  </a:lnTo>
                  <a:lnTo>
                    <a:pt x="179185" y="319655"/>
                  </a:lnTo>
                  <a:lnTo>
                    <a:pt x="163865" y="333355"/>
                  </a:lnTo>
                  <a:lnTo>
                    <a:pt x="154867" y="338647"/>
                  </a:lnTo>
                  <a:lnTo>
                    <a:pt x="135511" y="341406"/>
                  </a:lnTo>
                  <a:lnTo>
                    <a:pt x="75643" y="339057"/>
                  </a:lnTo>
                  <a:lnTo>
                    <a:pt x="26987" y="338771"/>
                  </a:lnTo>
                  <a:lnTo>
                    <a:pt x="0" y="338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85969" y="1884601"/>
              <a:ext cx="136871" cy="158487"/>
            </a:xfrm>
            <a:custGeom>
              <a:avLst/>
              <a:gdLst/>
              <a:ahLst/>
              <a:cxnLst/>
              <a:rect l="0" t="0" r="0" b="0"/>
              <a:pathLst>
                <a:path w="136871" h="158487">
                  <a:moveTo>
                    <a:pt x="0" y="73699"/>
                  </a:moveTo>
                  <a:lnTo>
                    <a:pt x="17959" y="134810"/>
                  </a:lnTo>
                  <a:lnTo>
                    <a:pt x="24749" y="157011"/>
                  </a:lnTo>
                  <a:lnTo>
                    <a:pt x="25858" y="158486"/>
                  </a:lnTo>
                  <a:lnTo>
                    <a:pt x="14397" y="103548"/>
                  </a:lnTo>
                  <a:lnTo>
                    <a:pt x="12247" y="78386"/>
                  </a:lnTo>
                  <a:lnTo>
                    <a:pt x="17532" y="54725"/>
                  </a:lnTo>
                  <a:lnTo>
                    <a:pt x="28849" y="33681"/>
                  </a:lnTo>
                  <a:lnTo>
                    <a:pt x="45577" y="16529"/>
                  </a:lnTo>
                  <a:lnTo>
                    <a:pt x="67829" y="7346"/>
                  </a:lnTo>
                  <a:lnTo>
                    <a:pt x="103545" y="217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50501" y="1877268"/>
              <a:ext cx="143308" cy="196847"/>
            </a:xfrm>
            <a:custGeom>
              <a:avLst/>
              <a:gdLst/>
              <a:ahLst/>
              <a:cxnLst/>
              <a:rect l="0" t="0" r="0" b="0"/>
              <a:pathLst>
                <a:path w="143308" h="196847">
                  <a:moveTo>
                    <a:pt x="46037" y="81032"/>
                  </a:moveTo>
                  <a:lnTo>
                    <a:pt x="62805" y="86621"/>
                  </a:lnTo>
                  <a:lnTo>
                    <a:pt x="80397" y="86246"/>
                  </a:lnTo>
                  <a:lnTo>
                    <a:pt x="120285" y="76473"/>
                  </a:lnTo>
                  <a:lnTo>
                    <a:pt x="128291" y="70974"/>
                  </a:lnTo>
                  <a:lnTo>
                    <a:pt x="140307" y="55505"/>
                  </a:lnTo>
                  <a:lnTo>
                    <a:pt x="143307" y="36931"/>
                  </a:lnTo>
                  <a:lnTo>
                    <a:pt x="142470" y="27065"/>
                  </a:lnTo>
                  <a:lnTo>
                    <a:pt x="138402" y="19318"/>
                  </a:lnTo>
                  <a:lnTo>
                    <a:pt x="124523" y="7590"/>
                  </a:lnTo>
                  <a:lnTo>
                    <a:pt x="91390" y="0"/>
                  </a:lnTo>
                  <a:lnTo>
                    <a:pt x="57526" y="3340"/>
                  </a:lnTo>
                  <a:lnTo>
                    <a:pt x="39055" y="11797"/>
                  </a:lnTo>
                  <a:lnTo>
                    <a:pt x="30855" y="17328"/>
                  </a:lnTo>
                  <a:lnTo>
                    <a:pt x="18622" y="32832"/>
                  </a:lnTo>
                  <a:lnTo>
                    <a:pt x="1238" y="71381"/>
                  </a:lnTo>
                  <a:lnTo>
                    <a:pt x="0" y="95070"/>
                  </a:lnTo>
                  <a:lnTo>
                    <a:pt x="4520" y="120027"/>
                  </a:lnTo>
                  <a:lnTo>
                    <a:pt x="20218" y="152637"/>
                  </a:lnTo>
                  <a:lnTo>
                    <a:pt x="33003" y="169789"/>
                  </a:lnTo>
                  <a:lnTo>
                    <a:pt x="58943" y="187009"/>
                  </a:lnTo>
                  <a:lnTo>
                    <a:pt x="111615" y="195550"/>
                  </a:lnTo>
                  <a:lnTo>
                    <a:pt x="130266" y="196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61857" y="1935337"/>
              <a:ext cx="192651" cy="141319"/>
            </a:xfrm>
            <a:custGeom>
              <a:avLst/>
              <a:gdLst/>
              <a:ahLst/>
              <a:cxnLst/>
              <a:rect l="0" t="0" r="0" b="0"/>
              <a:pathLst>
                <a:path w="192651" h="141319">
                  <a:moveTo>
                    <a:pt x="76837" y="75606"/>
                  </a:moveTo>
                  <a:lnTo>
                    <a:pt x="92478" y="57625"/>
                  </a:lnTo>
                  <a:lnTo>
                    <a:pt x="100557" y="40708"/>
                  </a:lnTo>
                  <a:lnTo>
                    <a:pt x="100839" y="32453"/>
                  </a:lnTo>
                  <a:lnTo>
                    <a:pt x="94914" y="17042"/>
                  </a:lnTo>
                  <a:lnTo>
                    <a:pt x="81362" y="5514"/>
                  </a:lnTo>
                  <a:lnTo>
                    <a:pt x="72834" y="802"/>
                  </a:lnTo>
                  <a:lnTo>
                    <a:pt x="63640" y="0"/>
                  </a:lnTo>
                  <a:lnTo>
                    <a:pt x="44066" y="5348"/>
                  </a:lnTo>
                  <a:lnTo>
                    <a:pt x="18904" y="21513"/>
                  </a:lnTo>
                  <a:lnTo>
                    <a:pt x="7025" y="37527"/>
                  </a:lnTo>
                  <a:lnTo>
                    <a:pt x="2220" y="46710"/>
                  </a:lnTo>
                  <a:lnTo>
                    <a:pt x="0" y="69392"/>
                  </a:lnTo>
                  <a:lnTo>
                    <a:pt x="4083" y="92731"/>
                  </a:lnTo>
                  <a:lnTo>
                    <a:pt x="19535" y="119024"/>
                  </a:lnTo>
                  <a:lnTo>
                    <a:pt x="32262" y="134287"/>
                  </a:lnTo>
                  <a:lnTo>
                    <a:pt x="40101" y="136953"/>
                  </a:lnTo>
                  <a:lnTo>
                    <a:pt x="58170" y="133677"/>
                  </a:lnTo>
                  <a:lnTo>
                    <a:pt x="82485" y="118678"/>
                  </a:lnTo>
                  <a:lnTo>
                    <a:pt x="94165" y="102938"/>
                  </a:lnTo>
                  <a:lnTo>
                    <a:pt x="102086" y="83074"/>
                  </a:lnTo>
                  <a:lnTo>
                    <a:pt x="106545" y="54942"/>
                  </a:lnTo>
                  <a:lnTo>
                    <a:pt x="114292" y="79496"/>
                  </a:lnTo>
                  <a:lnTo>
                    <a:pt x="137658" y="118488"/>
                  </a:lnTo>
                  <a:lnTo>
                    <a:pt x="154172" y="132879"/>
                  </a:lnTo>
                  <a:lnTo>
                    <a:pt x="170869" y="140835"/>
                  </a:lnTo>
                  <a:lnTo>
                    <a:pt x="176961" y="141318"/>
                  </a:lnTo>
                  <a:lnTo>
                    <a:pt x="192650" y="138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88288" y="1789844"/>
              <a:ext cx="18863" cy="273742"/>
            </a:xfrm>
            <a:custGeom>
              <a:avLst/>
              <a:gdLst/>
              <a:ahLst/>
              <a:cxnLst/>
              <a:rect l="0" t="0" r="0" b="0"/>
              <a:pathLst>
                <a:path w="18863" h="273742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44851"/>
                  </a:lnTo>
                  <a:lnTo>
                    <a:pt x="15305" y="205864"/>
                  </a:lnTo>
                  <a:lnTo>
                    <a:pt x="18160" y="253618"/>
                  </a:lnTo>
                  <a:lnTo>
                    <a:pt x="1886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12394" y="1906308"/>
              <a:ext cx="189514" cy="9879"/>
            </a:xfrm>
            <a:custGeom>
              <a:avLst/>
              <a:gdLst/>
              <a:ahLst/>
              <a:cxnLst/>
              <a:rect l="0" t="0" r="0" b="0"/>
              <a:pathLst>
                <a:path w="189514" h="9879">
                  <a:moveTo>
                    <a:pt x="189513" y="9878"/>
                  </a:moveTo>
                  <a:lnTo>
                    <a:pt x="161956" y="2642"/>
                  </a:lnTo>
                  <a:lnTo>
                    <a:pt x="102614" y="0"/>
                  </a:lnTo>
                  <a:lnTo>
                    <a:pt x="45746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15209" y="1898633"/>
              <a:ext cx="123742" cy="175482"/>
            </a:xfrm>
            <a:custGeom>
              <a:avLst/>
              <a:gdLst/>
              <a:ahLst/>
              <a:cxnLst/>
              <a:rect l="0" t="0" r="0" b="0"/>
              <a:pathLst>
                <a:path w="123742" h="175482">
                  <a:moveTo>
                    <a:pt x="7755" y="91253"/>
                  </a:moveTo>
                  <a:lnTo>
                    <a:pt x="50447" y="88133"/>
                  </a:lnTo>
                  <a:lnTo>
                    <a:pt x="101417" y="72124"/>
                  </a:lnTo>
                  <a:lnTo>
                    <a:pt x="118013" y="60914"/>
                  </a:lnTo>
                  <a:lnTo>
                    <a:pt x="122204" y="52310"/>
                  </a:lnTo>
                  <a:lnTo>
                    <a:pt x="123741" y="30271"/>
                  </a:lnTo>
                  <a:lnTo>
                    <a:pt x="120174" y="21352"/>
                  </a:lnTo>
                  <a:lnTo>
                    <a:pt x="106852" y="8323"/>
                  </a:lnTo>
                  <a:lnTo>
                    <a:pt x="86113" y="1753"/>
                  </a:lnTo>
                  <a:lnTo>
                    <a:pt x="74031" y="0"/>
                  </a:lnTo>
                  <a:lnTo>
                    <a:pt x="63637" y="2342"/>
                  </a:lnTo>
                  <a:lnTo>
                    <a:pt x="37830" y="21235"/>
                  </a:lnTo>
                  <a:lnTo>
                    <a:pt x="16536" y="43341"/>
                  </a:lnTo>
                  <a:lnTo>
                    <a:pt x="6588" y="61770"/>
                  </a:lnTo>
                  <a:lnTo>
                    <a:pt x="0" y="97465"/>
                  </a:lnTo>
                  <a:lnTo>
                    <a:pt x="4697" y="117800"/>
                  </a:lnTo>
                  <a:lnTo>
                    <a:pt x="26778" y="149919"/>
                  </a:lnTo>
                  <a:lnTo>
                    <a:pt x="52385" y="166087"/>
                  </a:lnTo>
                  <a:lnTo>
                    <a:pt x="104937" y="174244"/>
                  </a:lnTo>
                  <a:lnTo>
                    <a:pt x="123568" y="175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23005" y="1916186"/>
              <a:ext cx="168457" cy="150299"/>
            </a:xfrm>
            <a:custGeom>
              <a:avLst/>
              <a:gdLst/>
              <a:ahLst/>
              <a:cxnLst/>
              <a:rect l="0" t="0" r="0" b="0"/>
              <a:pathLst>
                <a:path w="168457" h="150299">
                  <a:moveTo>
                    <a:pt x="0" y="63171"/>
                  </a:moveTo>
                  <a:lnTo>
                    <a:pt x="15641" y="89557"/>
                  </a:lnTo>
                  <a:lnTo>
                    <a:pt x="40433" y="146483"/>
                  </a:lnTo>
                  <a:lnTo>
                    <a:pt x="43333" y="150298"/>
                  </a:lnTo>
                  <a:lnTo>
                    <a:pt x="44097" y="149332"/>
                  </a:lnTo>
                  <a:lnTo>
                    <a:pt x="43436" y="145178"/>
                  </a:lnTo>
                  <a:lnTo>
                    <a:pt x="18510" y="93637"/>
                  </a:lnTo>
                  <a:lnTo>
                    <a:pt x="17196" y="70083"/>
                  </a:lnTo>
                  <a:lnTo>
                    <a:pt x="18483" y="57250"/>
                  </a:lnTo>
                  <a:lnTo>
                    <a:pt x="29271" y="36753"/>
                  </a:lnTo>
                  <a:lnTo>
                    <a:pt x="37062" y="28011"/>
                  </a:lnTo>
                  <a:lnTo>
                    <a:pt x="70383" y="10120"/>
                  </a:lnTo>
                  <a:lnTo>
                    <a:pt x="128460" y="199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687678" y="2210984"/>
            <a:ext cx="3737500" cy="370670"/>
            <a:chOff x="5687678" y="2210984"/>
            <a:chExt cx="3737500" cy="370670"/>
          </a:xfrm>
        </p:grpSpPr>
        <p:sp>
          <p:nvSpPr>
            <p:cNvPr id="56" name="Freeform 55"/>
            <p:cNvSpPr/>
            <p:nvPr/>
          </p:nvSpPr>
          <p:spPr>
            <a:xfrm>
              <a:off x="5687678" y="2310556"/>
              <a:ext cx="176696" cy="184698"/>
            </a:xfrm>
            <a:custGeom>
              <a:avLst/>
              <a:gdLst/>
              <a:ahLst/>
              <a:cxnLst/>
              <a:rect l="0" t="0" r="0" b="0"/>
              <a:pathLst>
                <a:path w="176696" h="184698">
                  <a:moveTo>
                    <a:pt x="8239" y="16242"/>
                  </a:moveTo>
                  <a:lnTo>
                    <a:pt x="16572" y="65172"/>
                  </a:lnTo>
                  <a:lnTo>
                    <a:pt x="23923" y="124303"/>
                  </a:lnTo>
                  <a:lnTo>
                    <a:pt x="27704" y="166933"/>
                  </a:lnTo>
                  <a:lnTo>
                    <a:pt x="25895" y="172854"/>
                  </a:lnTo>
                  <a:lnTo>
                    <a:pt x="22349" y="173292"/>
                  </a:lnTo>
                  <a:lnTo>
                    <a:pt x="17646" y="170075"/>
                  </a:lnTo>
                  <a:lnTo>
                    <a:pt x="5437" y="143190"/>
                  </a:lnTo>
                  <a:lnTo>
                    <a:pt x="0" y="105589"/>
                  </a:lnTo>
                  <a:lnTo>
                    <a:pt x="3978" y="70401"/>
                  </a:lnTo>
                  <a:lnTo>
                    <a:pt x="18155" y="37748"/>
                  </a:lnTo>
                  <a:lnTo>
                    <a:pt x="42763" y="11435"/>
                  </a:lnTo>
                  <a:lnTo>
                    <a:pt x="65307" y="2407"/>
                  </a:lnTo>
                  <a:lnTo>
                    <a:pt x="77870" y="0"/>
                  </a:lnTo>
                  <a:lnTo>
                    <a:pt x="101187" y="3564"/>
                  </a:lnTo>
                  <a:lnTo>
                    <a:pt x="112318" y="7790"/>
                  </a:lnTo>
                  <a:lnTo>
                    <a:pt x="127806" y="21844"/>
                  </a:lnTo>
                  <a:lnTo>
                    <a:pt x="163377" y="74691"/>
                  </a:lnTo>
                  <a:lnTo>
                    <a:pt x="172749" y="112718"/>
                  </a:lnTo>
                  <a:lnTo>
                    <a:pt x="175525" y="150502"/>
                  </a:lnTo>
                  <a:lnTo>
                    <a:pt x="176695" y="184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02361" y="2326798"/>
              <a:ext cx="140997" cy="170093"/>
            </a:xfrm>
            <a:custGeom>
              <a:avLst/>
              <a:gdLst/>
              <a:ahLst/>
              <a:cxnLst/>
              <a:rect l="0" t="0" r="0" b="0"/>
              <a:pathLst>
                <a:path w="140997" h="170093">
                  <a:moveTo>
                    <a:pt x="14654" y="10528"/>
                  </a:moveTo>
                  <a:lnTo>
                    <a:pt x="0" y="54490"/>
                  </a:lnTo>
                  <a:lnTo>
                    <a:pt x="1084" y="90364"/>
                  </a:lnTo>
                  <a:lnTo>
                    <a:pt x="8814" y="125040"/>
                  </a:lnTo>
                  <a:lnTo>
                    <a:pt x="24102" y="151952"/>
                  </a:lnTo>
                  <a:lnTo>
                    <a:pt x="39910" y="164240"/>
                  </a:lnTo>
                  <a:lnTo>
                    <a:pt x="49039" y="169155"/>
                  </a:lnTo>
                  <a:lnTo>
                    <a:pt x="57464" y="170092"/>
                  </a:lnTo>
                  <a:lnTo>
                    <a:pt x="100591" y="154402"/>
                  </a:lnTo>
                  <a:lnTo>
                    <a:pt x="117579" y="138033"/>
                  </a:lnTo>
                  <a:lnTo>
                    <a:pt x="125385" y="127117"/>
                  </a:lnTo>
                  <a:lnTo>
                    <a:pt x="134058" y="99390"/>
                  </a:lnTo>
                  <a:lnTo>
                    <a:pt x="139626" y="39519"/>
                  </a:lnTo>
                  <a:lnTo>
                    <a:pt x="1409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06528" y="2331271"/>
              <a:ext cx="242157" cy="153455"/>
            </a:xfrm>
            <a:custGeom>
              <a:avLst/>
              <a:gdLst/>
              <a:ahLst/>
              <a:cxnLst/>
              <a:rect l="0" t="0" r="0" b="0"/>
              <a:pathLst>
                <a:path w="242157" h="153455">
                  <a:moveTo>
                    <a:pt x="0" y="48169"/>
                  </a:moveTo>
                  <a:lnTo>
                    <a:pt x="19129" y="109280"/>
                  </a:lnTo>
                  <a:lnTo>
                    <a:pt x="31924" y="135296"/>
                  </a:lnTo>
                  <a:lnTo>
                    <a:pt x="30642" y="134330"/>
                  </a:lnTo>
                  <a:lnTo>
                    <a:pt x="27447" y="130176"/>
                  </a:lnTo>
                  <a:lnTo>
                    <a:pt x="22950" y="96384"/>
                  </a:lnTo>
                  <a:lnTo>
                    <a:pt x="27207" y="54916"/>
                  </a:lnTo>
                  <a:lnTo>
                    <a:pt x="35879" y="33230"/>
                  </a:lnTo>
                  <a:lnTo>
                    <a:pt x="41467" y="24172"/>
                  </a:lnTo>
                  <a:lnTo>
                    <a:pt x="47532" y="20473"/>
                  </a:lnTo>
                  <a:lnTo>
                    <a:pt x="53915" y="20346"/>
                  </a:lnTo>
                  <a:lnTo>
                    <a:pt x="67246" y="26445"/>
                  </a:lnTo>
                  <a:lnTo>
                    <a:pt x="80970" y="36954"/>
                  </a:lnTo>
                  <a:lnTo>
                    <a:pt x="96261" y="61614"/>
                  </a:lnTo>
                  <a:lnTo>
                    <a:pt x="100439" y="64151"/>
                  </a:lnTo>
                  <a:lnTo>
                    <a:pt x="104394" y="62333"/>
                  </a:lnTo>
                  <a:lnTo>
                    <a:pt x="111908" y="50955"/>
                  </a:lnTo>
                  <a:lnTo>
                    <a:pt x="129384" y="18173"/>
                  </a:lnTo>
                  <a:lnTo>
                    <a:pt x="135389" y="10625"/>
                  </a:lnTo>
                  <a:lnTo>
                    <a:pt x="154539" y="2237"/>
                  </a:lnTo>
                  <a:lnTo>
                    <a:pt x="166197" y="0"/>
                  </a:lnTo>
                  <a:lnTo>
                    <a:pt x="176309" y="849"/>
                  </a:lnTo>
                  <a:lnTo>
                    <a:pt x="193783" y="8030"/>
                  </a:lnTo>
                  <a:lnTo>
                    <a:pt x="206229" y="22141"/>
                  </a:lnTo>
                  <a:lnTo>
                    <a:pt x="231246" y="80243"/>
                  </a:lnTo>
                  <a:lnTo>
                    <a:pt x="238923" y="114604"/>
                  </a:lnTo>
                  <a:lnTo>
                    <a:pt x="242156" y="153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92993" y="2210984"/>
              <a:ext cx="194478" cy="281086"/>
            </a:xfrm>
            <a:custGeom>
              <a:avLst/>
              <a:gdLst/>
              <a:ahLst/>
              <a:cxnLst/>
              <a:rect l="0" t="0" r="0" b="0"/>
              <a:pathLst>
                <a:path w="194478" h="281086">
                  <a:moveTo>
                    <a:pt x="8333" y="0"/>
                  </a:moveTo>
                  <a:lnTo>
                    <a:pt x="0" y="37478"/>
                  </a:lnTo>
                  <a:lnTo>
                    <a:pt x="1120" y="61111"/>
                  </a:lnTo>
                  <a:lnTo>
                    <a:pt x="16063" y="121131"/>
                  </a:lnTo>
                  <a:lnTo>
                    <a:pt x="26714" y="174662"/>
                  </a:lnTo>
                  <a:lnTo>
                    <a:pt x="37948" y="236647"/>
                  </a:lnTo>
                  <a:lnTo>
                    <a:pt x="37435" y="241993"/>
                  </a:lnTo>
                  <a:lnTo>
                    <a:pt x="35923" y="242047"/>
                  </a:lnTo>
                  <a:lnTo>
                    <a:pt x="33746" y="238574"/>
                  </a:lnTo>
                  <a:lnTo>
                    <a:pt x="30680" y="211328"/>
                  </a:lnTo>
                  <a:lnTo>
                    <a:pt x="36202" y="189850"/>
                  </a:lnTo>
                  <a:lnTo>
                    <a:pt x="52465" y="161147"/>
                  </a:lnTo>
                  <a:lnTo>
                    <a:pt x="58812" y="153055"/>
                  </a:lnTo>
                  <a:lnTo>
                    <a:pt x="81461" y="144063"/>
                  </a:lnTo>
                  <a:lnTo>
                    <a:pt x="108684" y="141237"/>
                  </a:lnTo>
                  <a:lnTo>
                    <a:pt x="132482" y="143880"/>
                  </a:lnTo>
                  <a:lnTo>
                    <a:pt x="165611" y="157535"/>
                  </a:lnTo>
                  <a:lnTo>
                    <a:pt x="180791" y="176080"/>
                  </a:lnTo>
                  <a:lnTo>
                    <a:pt x="190266" y="199921"/>
                  </a:lnTo>
                  <a:lnTo>
                    <a:pt x="194477" y="226114"/>
                  </a:lnTo>
                  <a:lnTo>
                    <a:pt x="190110" y="247114"/>
                  </a:lnTo>
                  <a:lnTo>
                    <a:pt x="185669" y="255990"/>
                  </a:lnTo>
                  <a:lnTo>
                    <a:pt x="168258" y="268971"/>
                  </a:lnTo>
                  <a:lnTo>
                    <a:pt x="144921" y="277470"/>
                  </a:lnTo>
                  <a:lnTo>
                    <a:pt x="106646" y="281085"/>
                  </a:lnTo>
                  <a:lnTo>
                    <a:pt x="83614" y="277785"/>
                  </a:lnTo>
                  <a:lnTo>
                    <a:pt x="64798" y="269299"/>
                  </a:lnTo>
                  <a:lnTo>
                    <a:pt x="3991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29992" y="2329857"/>
              <a:ext cx="139878" cy="162311"/>
            </a:xfrm>
            <a:custGeom>
              <a:avLst/>
              <a:gdLst/>
              <a:ahLst/>
              <a:cxnLst/>
              <a:rect l="0" t="0" r="0" b="0"/>
              <a:pathLst>
                <a:path w="139878" h="162311">
                  <a:moveTo>
                    <a:pt x="13490" y="70640"/>
                  </a:moveTo>
                  <a:lnTo>
                    <a:pt x="72107" y="70640"/>
                  </a:lnTo>
                  <a:lnTo>
                    <a:pt x="106897" y="65051"/>
                  </a:lnTo>
                  <a:lnTo>
                    <a:pt x="133843" y="50397"/>
                  </a:lnTo>
                  <a:lnTo>
                    <a:pt x="138179" y="43106"/>
                  </a:lnTo>
                  <a:lnTo>
                    <a:pt x="139877" y="25648"/>
                  </a:lnTo>
                  <a:lnTo>
                    <a:pt x="136353" y="18418"/>
                  </a:lnTo>
                  <a:lnTo>
                    <a:pt x="123077" y="7266"/>
                  </a:lnTo>
                  <a:lnTo>
                    <a:pt x="90283" y="0"/>
                  </a:lnTo>
                  <a:lnTo>
                    <a:pt x="56520" y="3436"/>
                  </a:lnTo>
                  <a:lnTo>
                    <a:pt x="38073" y="15035"/>
                  </a:lnTo>
                  <a:lnTo>
                    <a:pt x="23246" y="31889"/>
                  </a:lnTo>
                  <a:lnTo>
                    <a:pt x="274" y="81611"/>
                  </a:lnTo>
                  <a:lnTo>
                    <a:pt x="0" y="91992"/>
                  </a:lnTo>
                  <a:lnTo>
                    <a:pt x="5934" y="112885"/>
                  </a:lnTo>
                  <a:lnTo>
                    <a:pt x="22429" y="138789"/>
                  </a:lnTo>
                  <a:lnTo>
                    <a:pt x="38520" y="150841"/>
                  </a:lnTo>
                  <a:lnTo>
                    <a:pt x="58540" y="158927"/>
                  </a:lnTo>
                  <a:lnTo>
                    <a:pt x="93778" y="162310"/>
                  </a:lnTo>
                  <a:lnTo>
                    <a:pt x="129303" y="154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43523" y="2330245"/>
              <a:ext cx="147400" cy="130063"/>
            </a:xfrm>
            <a:custGeom>
              <a:avLst/>
              <a:gdLst/>
              <a:ahLst/>
              <a:cxnLst/>
              <a:rect l="0" t="0" r="0" b="0"/>
              <a:pathLst>
                <a:path w="147400" h="130063">
                  <a:moveTo>
                    <a:pt x="0" y="59724"/>
                  </a:moveTo>
                  <a:lnTo>
                    <a:pt x="19128" y="112429"/>
                  </a:lnTo>
                  <a:lnTo>
                    <a:pt x="30338" y="128382"/>
                  </a:lnTo>
                  <a:lnTo>
                    <a:pt x="33094" y="130062"/>
                  </a:lnTo>
                  <a:lnTo>
                    <a:pt x="33761" y="127673"/>
                  </a:lnTo>
                  <a:lnTo>
                    <a:pt x="23443" y="76232"/>
                  </a:lnTo>
                  <a:lnTo>
                    <a:pt x="24884" y="40438"/>
                  </a:lnTo>
                  <a:lnTo>
                    <a:pt x="27118" y="29319"/>
                  </a:lnTo>
                  <a:lnTo>
                    <a:pt x="32117" y="20737"/>
                  </a:lnTo>
                  <a:lnTo>
                    <a:pt x="47029" y="8081"/>
                  </a:lnTo>
                  <a:lnTo>
                    <a:pt x="68475" y="1676"/>
                  </a:lnTo>
                  <a:lnTo>
                    <a:pt x="92435" y="0"/>
                  </a:lnTo>
                  <a:lnTo>
                    <a:pt x="147399" y="7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30757" y="2381635"/>
              <a:ext cx="149720" cy="127849"/>
            </a:xfrm>
            <a:custGeom>
              <a:avLst/>
              <a:gdLst/>
              <a:ahLst/>
              <a:cxnLst/>
              <a:rect l="0" t="0" r="0" b="0"/>
              <a:pathLst>
                <a:path w="149720" h="127849">
                  <a:moveTo>
                    <a:pt x="107605" y="8334"/>
                  </a:moveTo>
                  <a:lnTo>
                    <a:pt x="70127" y="0"/>
                  </a:lnTo>
                  <a:lnTo>
                    <a:pt x="35280" y="1575"/>
                  </a:lnTo>
                  <a:lnTo>
                    <a:pt x="24293" y="3828"/>
                  </a:lnTo>
                  <a:lnTo>
                    <a:pt x="15799" y="8839"/>
                  </a:lnTo>
                  <a:lnTo>
                    <a:pt x="3242" y="23766"/>
                  </a:lnTo>
                  <a:lnTo>
                    <a:pt x="0" y="45218"/>
                  </a:lnTo>
                  <a:lnTo>
                    <a:pt x="7452" y="91528"/>
                  </a:lnTo>
                  <a:lnTo>
                    <a:pt x="12760" y="100062"/>
                  </a:lnTo>
                  <a:lnTo>
                    <a:pt x="28017" y="112662"/>
                  </a:lnTo>
                  <a:lnTo>
                    <a:pt x="61928" y="126334"/>
                  </a:lnTo>
                  <a:lnTo>
                    <a:pt x="84965" y="127848"/>
                  </a:lnTo>
                  <a:lnTo>
                    <a:pt x="105732" y="123452"/>
                  </a:lnTo>
                  <a:lnTo>
                    <a:pt x="149719" y="92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27076" y="2389969"/>
              <a:ext cx="127944" cy="133463"/>
            </a:xfrm>
            <a:custGeom>
              <a:avLst/>
              <a:gdLst/>
              <a:ahLst/>
              <a:cxnLst/>
              <a:rect l="0" t="0" r="0" b="0"/>
              <a:pathLst>
                <a:path w="127944" h="133463">
                  <a:moveTo>
                    <a:pt x="69214" y="21057"/>
                  </a:moveTo>
                  <a:lnTo>
                    <a:pt x="58036" y="9878"/>
                  </a:lnTo>
                  <a:lnTo>
                    <a:pt x="51234" y="8925"/>
                  </a:lnTo>
                  <a:lnTo>
                    <a:pt x="34317" y="14105"/>
                  </a:lnTo>
                  <a:lnTo>
                    <a:pt x="18219" y="27326"/>
                  </a:lnTo>
                  <a:lnTo>
                    <a:pt x="10651" y="35764"/>
                  </a:lnTo>
                  <a:lnTo>
                    <a:pt x="2242" y="57619"/>
                  </a:lnTo>
                  <a:lnTo>
                    <a:pt x="0" y="69998"/>
                  </a:lnTo>
                  <a:lnTo>
                    <a:pt x="3747" y="93111"/>
                  </a:lnTo>
                  <a:lnTo>
                    <a:pt x="8022" y="104188"/>
                  </a:lnTo>
                  <a:lnTo>
                    <a:pt x="22131" y="119615"/>
                  </a:lnTo>
                  <a:lnTo>
                    <a:pt x="30806" y="125367"/>
                  </a:lnTo>
                  <a:lnTo>
                    <a:pt x="65372" y="133462"/>
                  </a:lnTo>
                  <a:lnTo>
                    <a:pt x="85444" y="129116"/>
                  </a:lnTo>
                  <a:lnTo>
                    <a:pt x="117393" y="107262"/>
                  </a:lnTo>
                  <a:lnTo>
                    <a:pt x="125722" y="87836"/>
                  </a:lnTo>
                  <a:lnTo>
                    <a:pt x="127943" y="76105"/>
                  </a:lnTo>
                  <a:lnTo>
                    <a:pt x="124172" y="53711"/>
                  </a:lnTo>
                  <a:lnTo>
                    <a:pt x="108895" y="24493"/>
                  </a:lnTo>
                  <a:lnTo>
                    <a:pt x="902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54218" y="2364249"/>
              <a:ext cx="431669" cy="124178"/>
            </a:xfrm>
            <a:custGeom>
              <a:avLst/>
              <a:gdLst/>
              <a:ahLst/>
              <a:cxnLst/>
              <a:rect l="0" t="0" r="0" b="0"/>
              <a:pathLst>
                <a:path w="431669" h="124178">
                  <a:moveTo>
                    <a:pt x="0" y="57305"/>
                  </a:moveTo>
                  <a:lnTo>
                    <a:pt x="3119" y="99997"/>
                  </a:lnTo>
                  <a:lnTo>
                    <a:pt x="5588" y="110333"/>
                  </a:lnTo>
                  <a:lnTo>
                    <a:pt x="7235" y="112544"/>
                  </a:lnTo>
                  <a:lnTo>
                    <a:pt x="9064" y="102523"/>
                  </a:lnTo>
                  <a:lnTo>
                    <a:pt x="12579" y="59131"/>
                  </a:lnTo>
                  <a:lnTo>
                    <a:pt x="27254" y="27430"/>
                  </a:lnTo>
                  <a:lnTo>
                    <a:pt x="39799" y="10492"/>
                  </a:lnTo>
                  <a:lnTo>
                    <a:pt x="47590" y="7379"/>
                  </a:lnTo>
                  <a:lnTo>
                    <a:pt x="56292" y="7644"/>
                  </a:lnTo>
                  <a:lnTo>
                    <a:pt x="65604" y="10159"/>
                  </a:lnTo>
                  <a:lnTo>
                    <a:pt x="82190" y="22313"/>
                  </a:lnTo>
                  <a:lnTo>
                    <a:pt x="117885" y="61536"/>
                  </a:lnTo>
                  <a:lnTo>
                    <a:pt x="127652" y="80242"/>
                  </a:lnTo>
                  <a:lnTo>
                    <a:pt x="131895" y="83125"/>
                  </a:lnTo>
                  <a:lnTo>
                    <a:pt x="135893" y="81537"/>
                  </a:lnTo>
                  <a:lnTo>
                    <a:pt x="143454" y="70414"/>
                  </a:lnTo>
                  <a:lnTo>
                    <a:pt x="156629" y="45591"/>
                  </a:lnTo>
                  <a:lnTo>
                    <a:pt x="172558" y="30262"/>
                  </a:lnTo>
                  <a:lnTo>
                    <a:pt x="182888" y="26408"/>
                  </a:lnTo>
                  <a:lnTo>
                    <a:pt x="206846" y="25246"/>
                  </a:lnTo>
                  <a:lnTo>
                    <a:pt x="226852" y="31748"/>
                  </a:lnTo>
                  <a:lnTo>
                    <a:pt x="235463" y="36758"/>
                  </a:lnTo>
                  <a:lnTo>
                    <a:pt x="248150" y="51682"/>
                  </a:lnTo>
                  <a:lnTo>
                    <a:pt x="273343" y="110378"/>
                  </a:lnTo>
                  <a:lnTo>
                    <a:pt x="276984" y="120763"/>
                  </a:lnTo>
                  <a:lnTo>
                    <a:pt x="280582" y="124177"/>
                  </a:lnTo>
                  <a:lnTo>
                    <a:pt x="284151" y="122943"/>
                  </a:lnTo>
                  <a:lnTo>
                    <a:pt x="303872" y="101336"/>
                  </a:lnTo>
                  <a:lnTo>
                    <a:pt x="358765" y="69740"/>
                  </a:lnTo>
                  <a:lnTo>
                    <a:pt x="389790" y="49811"/>
                  </a:lnTo>
                  <a:lnTo>
                    <a:pt x="395561" y="40610"/>
                  </a:lnTo>
                  <a:lnTo>
                    <a:pt x="398852" y="17910"/>
                  </a:lnTo>
                  <a:lnTo>
                    <a:pt x="393413" y="9984"/>
                  </a:lnTo>
                  <a:lnTo>
                    <a:pt x="383937" y="4701"/>
                  </a:lnTo>
                  <a:lnTo>
                    <a:pt x="358982" y="0"/>
                  </a:lnTo>
                  <a:lnTo>
                    <a:pt x="332292" y="1811"/>
                  </a:lnTo>
                  <a:lnTo>
                    <a:pt x="322133" y="6271"/>
                  </a:lnTo>
                  <a:lnTo>
                    <a:pt x="307727" y="20585"/>
                  </a:lnTo>
                  <a:lnTo>
                    <a:pt x="300543" y="41765"/>
                  </a:lnTo>
                  <a:lnTo>
                    <a:pt x="298628" y="53964"/>
                  </a:lnTo>
                  <a:lnTo>
                    <a:pt x="302739" y="73758"/>
                  </a:lnTo>
                  <a:lnTo>
                    <a:pt x="324443" y="105528"/>
                  </a:lnTo>
                  <a:lnTo>
                    <a:pt x="343848" y="116952"/>
                  </a:lnTo>
                  <a:lnTo>
                    <a:pt x="355574" y="121636"/>
                  </a:lnTo>
                  <a:lnTo>
                    <a:pt x="381081" y="123721"/>
                  </a:lnTo>
                  <a:lnTo>
                    <a:pt x="412390" y="118318"/>
                  </a:lnTo>
                  <a:lnTo>
                    <a:pt x="431668" y="109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131618" y="2368911"/>
              <a:ext cx="143804" cy="161782"/>
            </a:xfrm>
            <a:custGeom>
              <a:avLst/>
              <a:gdLst/>
              <a:ahLst/>
              <a:cxnLst/>
              <a:rect l="0" t="0" r="0" b="0"/>
              <a:pathLst>
                <a:path w="143804" h="161782">
                  <a:moveTo>
                    <a:pt x="101667" y="0"/>
                  </a:moveTo>
                  <a:lnTo>
                    <a:pt x="57704" y="20244"/>
                  </a:lnTo>
                  <a:lnTo>
                    <a:pt x="1808" y="59899"/>
                  </a:lnTo>
                  <a:lnTo>
                    <a:pt x="0" y="65669"/>
                  </a:lnTo>
                  <a:lnTo>
                    <a:pt x="2304" y="70686"/>
                  </a:lnTo>
                  <a:lnTo>
                    <a:pt x="7349" y="75200"/>
                  </a:lnTo>
                  <a:lnTo>
                    <a:pt x="25432" y="80216"/>
                  </a:lnTo>
                  <a:lnTo>
                    <a:pt x="87512" y="84870"/>
                  </a:lnTo>
                  <a:lnTo>
                    <a:pt x="120479" y="93647"/>
                  </a:lnTo>
                  <a:lnTo>
                    <a:pt x="137713" y="104402"/>
                  </a:lnTo>
                  <a:lnTo>
                    <a:pt x="142076" y="111716"/>
                  </a:lnTo>
                  <a:lnTo>
                    <a:pt x="143803" y="129200"/>
                  </a:lnTo>
                  <a:lnTo>
                    <a:pt x="140286" y="136437"/>
                  </a:lnTo>
                  <a:lnTo>
                    <a:pt x="127020" y="147597"/>
                  </a:lnTo>
                  <a:lnTo>
                    <a:pt x="99820" y="160456"/>
                  </a:lnTo>
                  <a:lnTo>
                    <a:pt x="79790" y="161781"/>
                  </a:lnTo>
                  <a:lnTo>
                    <a:pt x="1743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72223" y="2250910"/>
              <a:ext cx="124316" cy="275930"/>
            </a:xfrm>
            <a:custGeom>
              <a:avLst/>
              <a:gdLst/>
              <a:ahLst/>
              <a:cxnLst/>
              <a:rect l="0" t="0" r="0" b="0"/>
              <a:pathLst>
                <a:path w="124316" h="275930">
                  <a:moveTo>
                    <a:pt x="29559" y="275929"/>
                  </a:moveTo>
                  <a:lnTo>
                    <a:pt x="29559" y="226998"/>
                  </a:lnTo>
                  <a:lnTo>
                    <a:pt x="23970" y="173457"/>
                  </a:lnTo>
                  <a:lnTo>
                    <a:pt x="8229" y="115252"/>
                  </a:lnTo>
                  <a:lnTo>
                    <a:pt x="0" y="61307"/>
                  </a:lnTo>
                  <a:lnTo>
                    <a:pt x="5113" y="36652"/>
                  </a:lnTo>
                  <a:lnTo>
                    <a:pt x="9752" y="25164"/>
                  </a:lnTo>
                  <a:lnTo>
                    <a:pt x="24266" y="9280"/>
                  </a:lnTo>
                  <a:lnTo>
                    <a:pt x="33049" y="3406"/>
                  </a:lnTo>
                  <a:lnTo>
                    <a:pt x="58406" y="0"/>
                  </a:lnTo>
                  <a:lnTo>
                    <a:pt x="96208" y="1540"/>
                  </a:lnTo>
                  <a:lnTo>
                    <a:pt x="124315" y="2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07026" y="2421554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0"/>
                  </a:moveTo>
                  <a:lnTo>
                    <a:pt x="130977" y="8333"/>
                  </a:lnTo>
                  <a:lnTo>
                    <a:pt x="96129" y="6759"/>
                  </a:lnTo>
                  <a:lnTo>
                    <a:pt x="36229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59710" y="2442611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759710" y="23478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864995" y="2411026"/>
              <a:ext cx="105286" cy="119580"/>
            </a:xfrm>
            <a:custGeom>
              <a:avLst/>
              <a:gdLst/>
              <a:ahLst/>
              <a:cxnLst/>
              <a:rect l="0" t="0" r="0" b="0"/>
              <a:pathLst>
                <a:path w="105286" h="119580">
                  <a:moveTo>
                    <a:pt x="0" y="63171"/>
                  </a:moveTo>
                  <a:lnTo>
                    <a:pt x="14572" y="105862"/>
                  </a:lnTo>
                  <a:lnTo>
                    <a:pt x="22854" y="119579"/>
                  </a:lnTo>
                  <a:lnTo>
                    <a:pt x="23425" y="118324"/>
                  </a:lnTo>
                  <a:lnTo>
                    <a:pt x="15303" y="80615"/>
                  </a:lnTo>
                  <a:lnTo>
                    <a:pt x="17719" y="56496"/>
                  </a:lnTo>
                  <a:lnTo>
                    <a:pt x="25813" y="36417"/>
                  </a:lnTo>
                  <a:lnTo>
                    <a:pt x="31246" y="27788"/>
                  </a:lnTo>
                  <a:lnTo>
                    <a:pt x="46643" y="15079"/>
                  </a:lnTo>
                  <a:lnTo>
                    <a:pt x="65183" y="670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52068" y="2394908"/>
              <a:ext cx="97428" cy="174046"/>
            </a:xfrm>
            <a:custGeom>
              <a:avLst/>
              <a:gdLst/>
              <a:ahLst/>
              <a:cxnLst/>
              <a:rect l="0" t="0" r="0" b="0"/>
              <a:pathLst>
                <a:path w="97428" h="174046">
                  <a:moveTo>
                    <a:pt x="76139" y="5589"/>
                  </a:moveTo>
                  <a:lnTo>
                    <a:pt x="59371" y="0"/>
                  </a:lnTo>
                  <a:lnTo>
                    <a:pt x="41780" y="3495"/>
                  </a:lnTo>
                  <a:lnTo>
                    <a:pt x="32176" y="7702"/>
                  </a:lnTo>
                  <a:lnTo>
                    <a:pt x="18386" y="21736"/>
                  </a:lnTo>
                  <a:lnTo>
                    <a:pt x="0" y="59341"/>
                  </a:lnTo>
                  <a:lnTo>
                    <a:pt x="813" y="67160"/>
                  </a:lnTo>
                  <a:lnTo>
                    <a:pt x="4865" y="73543"/>
                  </a:lnTo>
                  <a:lnTo>
                    <a:pt x="18725" y="83754"/>
                  </a:lnTo>
                  <a:lnTo>
                    <a:pt x="75474" y="108310"/>
                  </a:lnTo>
                  <a:lnTo>
                    <a:pt x="91832" y="119873"/>
                  </a:lnTo>
                  <a:lnTo>
                    <a:pt x="95959" y="127402"/>
                  </a:lnTo>
                  <a:lnTo>
                    <a:pt x="97427" y="145126"/>
                  </a:lnTo>
                  <a:lnTo>
                    <a:pt x="93840" y="152426"/>
                  </a:lnTo>
                  <a:lnTo>
                    <a:pt x="80497" y="163657"/>
                  </a:lnTo>
                  <a:lnTo>
                    <a:pt x="47664" y="170967"/>
                  </a:lnTo>
                  <a:lnTo>
                    <a:pt x="12968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065036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233685" y="2284683"/>
              <a:ext cx="20865" cy="294799"/>
            </a:xfrm>
            <a:custGeom>
              <a:avLst/>
              <a:gdLst/>
              <a:ahLst/>
              <a:cxnLst/>
              <a:rect l="0" t="0" r="0" b="0"/>
              <a:pathLst>
                <a:path w="20865" h="294799">
                  <a:moveTo>
                    <a:pt x="10336" y="0"/>
                  </a:moveTo>
                  <a:lnTo>
                    <a:pt x="3100" y="28726"/>
                  </a:lnTo>
                  <a:lnTo>
                    <a:pt x="458" y="92112"/>
                  </a:lnTo>
                  <a:lnTo>
                    <a:pt x="0" y="139207"/>
                  </a:lnTo>
                  <a:lnTo>
                    <a:pt x="5434" y="201933"/>
                  </a:lnTo>
                  <a:lnTo>
                    <a:pt x="16603" y="257044"/>
                  </a:lnTo>
                  <a:lnTo>
                    <a:pt x="2086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170321" y="237944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5006" y="16788"/>
                  </a:lnTo>
                  <a:lnTo>
                    <a:pt x="4379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412477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052849" y="1358176"/>
            <a:ext cx="2411027" cy="673825"/>
            <a:chOff x="1052849" y="1358176"/>
            <a:chExt cx="2411027" cy="673825"/>
          </a:xfrm>
        </p:grpSpPr>
        <p:sp>
          <p:nvSpPr>
            <p:cNvPr id="77" name="Freeform 76"/>
            <p:cNvSpPr/>
            <p:nvPr/>
          </p:nvSpPr>
          <p:spPr>
            <a:xfrm>
              <a:off x="1052849" y="1389761"/>
              <a:ext cx="21058" cy="579069"/>
            </a:xfrm>
            <a:custGeom>
              <a:avLst/>
              <a:gdLst/>
              <a:ahLst/>
              <a:cxnLst/>
              <a:rect l="0" t="0" r="0" b="0"/>
              <a:pathLst>
                <a:path w="21058" h="579069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545" y="171148"/>
                  </a:lnTo>
                  <a:lnTo>
                    <a:pt x="3578" y="208248"/>
                  </a:lnTo>
                  <a:lnTo>
                    <a:pt x="9156" y="257815"/>
                  </a:lnTo>
                  <a:lnTo>
                    <a:pt x="15711" y="315556"/>
                  </a:lnTo>
                  <a:lnTo>
                    <a:pt x="19473" y="378938"/>
                  </a:lnTo>
                  <a:lnTo>
                    <a:pt x="20588" y="442171"/>
                  </a:lnTo>
                  <a:lnTo>
                    <a:pt x="20918" y="494182"/>
                  </a:lnTo>
                  <a:lnTo>
                    <a:pt x="21030" y="550168"/>
                  </a:lnTo>
                  <a:lnTo>
                    <a:pt x="21057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16062" y="1720607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6066"/>
                  </a:moveTo>
                  <a:lnTo>
                    <a:pt x="83650" y="2947"/>
                  </a:lnTo>
                  <a:lnTo>
                    <a:pt x="62914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94265" y="1537160"/>
              <a:ext cx="33095" cy="368499"/>
            </a:xfrm>
            <a:custGeom>
              <a:avLst/>
              <a:gdLst/>
              <a:ahLst/>
              <a:cxnLst/>
              <a:rect l="0" t="0" r="0" b="0"/>
              <a:pathLst>
                <a:path w="33095" h="368499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3942" y="138119"/>
                  </a:lnTo>
                  <a:lnTo>
                    <a:pt x="21660" y="196129"/>
                  </a:lnTo>
                  <a:lnTo>
                    <a:pt x="26044" y="257024"/>
                  </a:lnTo>
                  <a:lnTo>
                    <a:pt x="30030" y="312206"/>
                  </a:lnTo>
                  <a:lnTo>
                    <a:pt x="33094" y="334120"/>
                  </a:lnTo>
                  <a:lnTo>
                    <a:pt x="2712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61655" y="1526632"/>
              <a:ext cx="178859" cy="332668"/>
            </a:xfrm>
            <a:custGeom>
              <a:avLst/>
              <a:gdLst/>
              <a:ahLst/>
              <a:cxnLst/>
              <a:rect l="0" t="0" r="0" b="0"/>
              <a:pathLst>
                <a:path w="178859" h="332668">
                  <a:moveTo>
                    <a:pt x="91360" y="0"/>
                  </a:moveTo>
                  <a:lnTo>
                    <a:pt x="67313" y="17980"/>
                  </a:lnTo>
                  <a:lnTo>
                    <a:pt x="31767" y="69741"/>
                  </a:lnTo>
                  <a:lnTo>
                    <a:pt x="12042" y="122267"/>
                  </a:lnTo>
                  <a:lnTo>
                    <a:pt x="0" y="170770"/>
                  </a:lnTo>
                  <a:lnTo>
                    <a:pt x="729" y="208136"/>
                  </a:lnTo>
                  <a:lnTo>
                    <a:pt x="5867" y="263381"/>
                  </a:lnTo>
                  <a:lnTo>
                    <a:pt x="12809" y="287074"/>
                  </a:lnTo>
                  <a:lnTo>
                    <a:pt x="24863" y="305403"/>
                  </a:lnTo>
                  <a:lnTo>
                    <a:pt x="41919" y="321348"/>
                  </a:lnTo>
                  <a:lnTo>
                    <a:pt x="64317" y="329994"/>
                  </a:lnTo>
                  <a:lnTo>
                    <a:pt x="88700" y="332667"/>
                  </a:lnTo>
                  <a:lnTo>
                    <a:pt x="111235" y="329956"/>
                  </a:lnTo>
                  <a:lnTo>
                    <a:pt x="129829" y="321732"/>
                  </a:lnTo>
                  <a:lnTo>
                    <a:pt x="160830" y="297388"/>
                  </a:lnTo>
                  <a:lnTo>
                    <a:pt x="176804" y="271389"/>
                  </a:lnTo>
                  <a:lnTo>
                    <a:pt x="178858" y="251638"/>
                  </a:lnTo>
                  <a:lnTo>
                    <a:pt x="174702" y="232332"/>
                  </a:lnTo>
                  <a:lnTo>
                    <a:pt x="165056" y="215952"/>
                  </a:lnTo>
                  <a:lnTo>
                    <a:pt x="156868" y="211818"/>
                  </a:lnTo>
                  <a:lnTo>
                    <a:pt x="135293" y="210345"/>
                  </a:lnTo>
                  <a:lnTo>
                    <a:pt x="96838" y="216092"/>
                  </a:lnTo>
                  <a:lnTo>
                    <a:pt x="75857" y="228232"/>
                  </a:lnTo>
                  <a:lnTo>
                    <a:pt x="57131" y="248558"/>
                  </a:lnTo>
                  <a:lnTo>
                    <a:pt x="4924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53249" y="1358176"/>
              <a:ext cx="41923" cy="610654"/>
            </a:xfrm>
            <a:custGeom>
              <a:avLst/>
              <a:gdLst/>
              <a:ahLst/>
              <a:cxnLst/>
              <a:rect l="0" t="0" r="0" b="0"/>
              <a:pathLst>
                <a:path w="41923" h="610654">
                  <a:moveTo>
                    <a:pt x="10336" y="0"/>
                  </a:moveTo>
                  <a:lnTo>
                    <a:pt x="3101" y="27556"/>
                  </a:lnTo>
                  <a:lnTo>
                    <a:pt x="458" y="90017"/>
                  </a:lnTo>
                  <a:lnTo>
                    <a:pt x="0" y="142875"/>
                  </a:lnTo>
                  <a:lnTo>
                    <a:pt x="2984" y="197531"/>
                  </a:lnTo>
                  <a:lnTo>
                    <a:pt x="8238" y="242209"/>
                  </a:lnTo>
                  <a:lnTo>
                    <a:pt x="14473" y="289362"/>
                  </a:lnTo>
                  <a:lnTo>
                    <a:pt x="21143" y="337616"/>
                  </a:lnTo>
                  <a:lnTo>
                    <a:pt x="26838" y="386358"/>
                  </a:lnTo>
                  <a:lnTo>
                    <a:pt x="29368" y="435317"/>
                  </a:lnTo>
                  <a:lnTo>
                    <a:pt x="30793" y="497740"/>
                  </a:lnTo>
                  <a:lnTo>
                    <a:pt x="31215" y="547691"/>
                  </a:lnTo>
                  <a:lnTo>
                    <a:pt x="41922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37326" y="168455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38873" y="1400290"/>
              <a:ext cx="48717" cy="515897"/>
            </a:xfrm>
            <a:custGeom>
              <a:avLst/>
              <a:gdLst/>
              <a:ahLst/>
              <a:cxnLst/>
              <a:rect l="0" t="0" r="0" b="0"/>
              <a:pathLst>
                <a:path w="48717" h="515897">
                  <a:moveTo>
                    <a:pt x="9065" y="0"/>
                  </a:moveTo>
                  <a:lnTo>
                    <a:pt x="0" y="58616"/>
                  </a:lnTo>
                  <a:lnTo>
                    <a:pt x="10182" y="121453"/>
                  </a:lnTo>
                  <a:lnTo>
                    <a:pt x="16805" y="176366"/>
                  </a:lnTo>
                  <a:lnTo>
                    <a:pt x="19524" y="219934"/>
                  </a:lnTo>
                  <a:lnTo>
                    <a:pt x="26462" y="281585"/>
                  </a:lnTo>
                  <a:lnTo>
                    <a:pt x="30207" y="332867"/>
                  </a:lnTo>
                  <a:lnTo>
                    <a:pt x="38206" y="390305"/>
                  </a:lnTo>
                  <a:lnTo>
                    <a:pt x="46815" y="443719"/>
                  </a:lnTo>
                  <a:lnTo>
                    <a:pt x="48716" y="486191"/>
                  </a:lnTo>
                  <a:lnTo>
                    <a:pt x="4065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19038" y="1528812"/>
              <a:ext cx="181626" cy="369200"/>
            </a:xfrm>
            <a:custGeom>
              <a:avLst/>
              <a:gdLst/>
              <a:ahLst/>
              <a:cxnLst/>
              <a:rect l="0" t="0" r="0" b="0"/>
              <a:pathLst>
                <a:path w="181626" h="369200">
                  <a:moveTo>
                    <a:pt x="181625" y="60991"/>
                  </a:moveTo>
                  <a:lnTo>
                    <a:pt x="142083" y="116650"/>
                  </a:lnTo>
                  <a:lnTo>
                    <a:pt x="126625" y="142993"/>
                  </a:lnTo>
                  <a:lnTo>
                    <a:pt x="89781" y="198590"/>
                  </a:lnTo>
                  <a:lnTo>
                    <a:pt x="69705" y="257835"/>
                  </a:lnTo>
                  <a:lnTo>
                    <a:pt x="57413" y="318843"/>
                  </a:lnTo>
                  <a:lnTo>
                    <a:pt x="62469" y="339758"/>
                  </a:lnTo>
                  <a:lnTo>
                    <a:pt x="67093" y="348611"/>
                  </a:lnTo>
                  <a:lnTo>
                    <a:pt x="81589" y="361567"/>
                  </a:lnTo>
                  <a:lnTo>
                    <a:pt x="90367" y="366660"/>
                  </a:lnTo>
                  <a:lnTo>
                    <a:pt x="109480" y="369199"/>
                  </a:lnTo>
                  <a:lnTo>
                    <a:pt x="119491" y="368238"/>
                  </a:lnTo>
                  <a:lnTo>
                    <a:pt x="136852" y="357812"/>
                  </a:lnTo>
                  <a:lnTo>
                    <a:pt x="167062" y="322523"/>
                  </a:lnTo>
                  <a:lnTo>
                    <a:pt x="175152" y="299280"/>
                  </a:lnTo>
                  <a:lnTo>
                    <a:pt x="180346" y="246231"/>
                  </a:lnTo>
                  <a:lnTo>
                    <a:pt x="175657" y="210243"/>
                  </a:lnTo>
                  <a:lnTo>
                    <a:pt x="163765" y="191276"/>
                  </a:lnTo>
                  <a:lnTo>
                    <a:pt x="124724" y="153927"/>
                  </a:lnTo>
                  <a:lnTo>
                    <a:pt x="66608" y="126958"/>
                  </a:lnTo>
                  <a:lnTo>
                    <a:pt x="14500" y="94762"/>
                  </a:lnTo>
                  <a:lnTo>
                    <a:pt x="2842" y="78340"/>
                  </a:lnTo>
                  <a:lnTo>
                    <a:pt x="0" y="56223"/>
                  </a:lnTo>
                  <a:lnTo>
                    <a:pt x="3807" y="33135"/>
                  </a:lnTo>
                  <a:lnTo>
                    <a:pt x="13298" y="15075"/>
                  </a:lnTo>
                  <a:lnTo>
                    <a:pt x="21444" y="9324"/>
                  </a:lnTo>
                  <a:lnTo>
                    <a:pt x="42973" y="2932"/>
                  </a:lnTo>
                  <a:lnTo>
                    <a:pt x="93752" y="0"/>
                  </a:lnTo>
                  <a:lnTo>
                    <a:pt x="116834" y="3858"/>
                  </a:lnTo>
                  <a:lnTo>
                    <a:pt x="135671" y="12592"/>
                  </a:lnTo>
                  <a:lnTo>
                    <a:pt x="171097" y="39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11883" y="1431875"/>
              <a:ext cx="51993" cy="600126"/>
            </a:xfrm>
            <a:custGeom>
              <a:avLst/>
              <a:gdLst/>
              <a:ahLst/>
              <a:cxnLst/>
              <a:rect l="0" t="0" r="0" b="0"/>
              <a:pathLst>
                <a:path w="51993" h="600126">
                  <a:moveTo>
                    <a:pt x="9878" y="0"/>
                  </a:moveTo>
                  <a:lnTo>
                    <a:pt x="1545" y="52050"/>
                  </a:lnTo>
                  <a:lnTo>
                    <a:pt x="0" y="105110"/>
                  </a:lnTo>
                  <a:lnTo>
                    <a:pt x="5068" y="164262"/>
                  </a:lnTo>
                  <a:lnTo>
                    <a:pt x="8453" y="215567"/>
                  </a:lnTo>
                  <a:lnTo>
                    <a:pt x="10767" y="277804"/>
                  </a:lnTo>
                  <a:lnTo>
                    <a:pt x="21276" y="337585"/>
                  </a:lnTo>
                  <a:lnTo>
                    <a:pt x="28073" y="400282"/>
                  </a:lnTo>
                  <a:lnTo>
                    <a:pt x="36326" y="460194"/>
                  </a:lnTo>
                  <a:lnTo>
                    <a:pt x="47351" y="511870"/>
                  </a:lnTo>
                  <a:lnTo>
                    <a:pt x="51075" y="571253"/>
                  </a:lnTo>
                  <a:lnTo>
                    <a:pt x="51992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661756" y="1044516"/>
            <a:ext cx="468948" cy="479849"/>
            <a:chOff x="4661756" y="1044516"/>
            <a:chExt cx="468948" cy="479849"/>
          </a:xfrm>
        </p:grpSpPr>
        <p:sp>
          <p:nvSpPr>
            <p:cNvPr id="87" name="Freeform 86"/>
            <p:cNvSpPr/>
            <p:nvPr/>
          </p:nvSpPr>
          <p:spPr>
            <a:xfrm>
              <a:off x="4855832" y="1168663"/>
              <a:ext cx="8334" cy="252685"/>
            </a:xfrm>
            <a:custGeom>
              <a:avLst/>
              <a:gdLst/>
              <a:ahLst/>
              <a:cxnLst/>
              <a:rect l="0" t="0" r="0" b="0"/>
              <a:pathLst>
                <a:path w="8334" h="252685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8069" y="186071"/>
                  </a:lnTo>
                  <a:lnTo>
                    <a:pt x="8281" y="232810"/>
                  </a:lnTo>
                  <a:lnTo>
                    <a:pt x="833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661756" y="1044516"/>
              <a:ext cx="468948" cy="479849"/>
            </a:xfrm>
            <a:custGeom>
              <a:avLst/>
              <a:gdLst/>
              <a:ahLst/>
              <a:cxnLst/>
              <a:rect l="0" t="0" r="0" b="0"/>
              <a:pathLst>
                <a:path w="468948" h="479849">
                  <a:moveTo>
                    <a:pt x="328751" y="8333"/>
                  </a:moveTo>
                  <a:lnTo>
                    <a:pt x="279821" y="0"/>
                  </a:lnTo>
                  <a:lnTo>
                    <a:pt x="238214" y="1575"/>
                  </a:lnTo>
                  <a:lnTo>
                    <a:pt x="187125" y="6998"/>
                  </a:lnTo>
                  <a:lnTo>
                    <a:pt x="151478" y="19116"/>
                  </a:lnTo>
                  <a:lnTo>
                    <a:pt x="95811" y="57797"/>
                  </a:lnTo>
                  <a:lnTo>
                    <a:pt x="48492" y="114263"/>
                  </a:lnTo>
                  <a:lnTo>
                    <a:pt x="14987" y="176846"/>
                  </a:lnTo>
                  <a:lnTo>
                    <a:pt x="518" y="208392"/>
                  </a:lnTo>
                  <a:lnTo>
                    <a:pt x="0" y="251144"/>
                  </a:lnTo>
                  <a:lnTo>
                    <a:pt x="7256" y="300856"/>
                  </a:lnTo>
                  <a:lnTo>
                    <a:pt x="28593" y="353245"/>
                  </a:lnTo>
                  <a:lnTo>
                    <a:pt x="69194" y="410317"/>
                  </a:lnTo>
                  <a:lnTo>
                    <a:pt x="112345" y="452729"/>
                  </a:lnTo>
                  <a:lnTo>
                    <a:pt x="160913" y="474462"/>
                  </a:lnTo>
                  <a:lnTo>
                    <a:pt x="197653" y="479848"/>
                  </a:lnTo>
                  <a:lnTo>
                    <a:pt x="243584" y="473262"/>
                  </a:lnTo>
                  <a:lnTo>
                    <a:pt x="302631" y="451718"/>
                  </a:lnTo>
                  <a:lnTo>
                    <a:pt x="364832" y="411722"/>
                  </a:lnTo>
                  <a:lnTo>
                    <a:pt x="423409" y="352646"/>
                  </a:lnTo>
                  <a:lnTo>
                    <a:pt x="436332" y="332157"/>
                  </a:lnTo>
                  <a:lnTo>
                    <a:pt x="454161" y="280875"/>
                  </a:lnTo>
                  <a:lnTo>
                    <a:pt x="468947" y="225685"/>
                  </a:lnTo>
                  <a:lnTo>
                    <a:pt x="468427" y="183738"/>
                  </a:lnTo>
                  <a:lnTo>
                    <a:pt x="451419" y="121942"/>
                  </a:lnTo>
                  <a:lnTo>
                    <a:pt x="438253" y="97431"/>
                  </a:lnTo>
                  <a:lnTo>
                    <a:pt x="420703" y="78738"/>
                  </a:lnTo>
                  <a:lnTo>
                    <a:pt x="385502" y="60649"/>
                  </a:lnTo>
                  <a:lnTo>
                    <a:pt x="324079" y="40338"/>
                  </a:lnTo>
                  <a:lnTo>
                    <a:pt x="297166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612452" y="2228807"/>
            <a:ext cx="1457652" cy="1195983"/>
            <a:chOff x="1612452" y="2228807"/>
            <a:chExt cx="1457652" cy="1195983"/>
          </a:xfrm>
        </p:grpSpPr>
        <p:sp>
          <p:nvSpPr>
            <p:cNvPr id="90" name="Freeform 89"/>
            <p:cNvSpPr/>
            <p:nvPr/>
          </p:nvSpPr>
          <p:spPr>
            <a:xfrm>
              <a:off x="1612452" y="2347854"/>
              <a:ext cx="19466" cy="368499"/>
            </a:xfrm>
            <a:custGeom>
              <a:avLst/>
              <a:gdLst/>
              <a:ahLst/>
              <a:cxnLst/>
              <a:rect l="0" t="0" r="0" b="0"/>
              <a:pathLst>
                <a:path w="19466" h="368499">
                  <a:moveTo>
                    <a:pt x="19465" y="0"/>
                  </a:moveTo>
                  <a:lnTo>
                    <a:pt x="11131" y="37478"/>
                  </a:lnTo>
                  <a:lnTo>
                    <a:pt x="3781" y="88902"/>
                  </a:lnTo>
                  <a:lnTo>
                    <a:pt x="0" y="141375"/>
                  </a:lnTo>
                  <a:lnTo>
                    <a:pt x="4469" y="195787"/>
                  </a:lnTo>
                  <a:lnTo>
                    <a:pt x="8054" y="258170"/>
                  </a:lnTo>
                  <a:lnTo>
                    <a:pt x="8762" y="315553"/>
                  </a:lnTo>
                  <a:lnTo>
                    <a:pt x="893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14045" y="2337326"/>
              <a:ext cx="228635" cy="361038"/>
            </a:xfrm>
            <a:custGeom>
              <a:avLst/>
              <a:gdLst/>
              <a:ahLst/>
              <a:cxnLst/>
              <a:rect l="0" t="0" r="0" b="0"/>
              <a:pathLst>
                <a:path w="228635" h="361038">
                  <a:moveTo>
                    <a:pt x="112670" y="0"/>
                  </a:moveTo>
                  <a:lnTo>
                    <a:pt x="74296" y="29309"/>
                  </a:lnTo>
                  <a:lnTo>
                    <a:pt x="47205" y="72037"/>
                  </a:lnTo>
                  <a:lnTo>
                    <a:pt x="25554" y="126123"/>
                  </a:lnTo>
                  <a:lnTo>
                    <a:pt x="11017" y="176818"/>
                  </a:lnTo>
                  <a:lnTo>
                    <a:pt x="0" y="231892"/>
                  </a:lnTo>
                  <a:lnTo>
                    <a:pt x="907" y="270700"/>
                  </a:lnTo>
                  <a:lnTo>
                    <a:pt x="11694" y="315254"/>
                  </a:lnTo>
                  <a:lnTo>
                    <a:pt x="27249" y="341673"/>
                  </a:lnTo>
                  <a:lnTo>
                    <a:pt x="46239" y="353846"/>
                  </a:lnTo>
                  <a:lnTo>
                    <a:pt x="57854" y="358730"/>
                  </a:lnTo>
                  <a:lnTo>
                    <a:pt x="83238" y="361037"/>
                  </a:lnTo>
                  <a:lnTo>
                    <a:pt x="132072" y="352986"/>
                  </a:lnTo>
                  <a:lnTo>
                    <a:pt x="186151" y="325265"/>
                  </a:lnTo>
                  <a:lnTo>
                    <a:pt x="206159" y="310679"/>
                  </a:lnTo>
                  <a:lnTo>
                    <a:pt x="222851" y="292497"/>
                  </a:lnTo>
                  <a:lnTo>
                    <a:pt x="227068" y="281566"/>
                  </a:lnTo>
                  <a:lnTo>
                    <a:pt x="228634" y="256942"/>
                  </a:lnTo>
                  <a:lnTo>
                    <a:pt x="222311" y="236639"/>
                  </a:lnTo>
                  <a:lnTo>
                    <a:pt x="217349" y="227949"/>
                  </a:lnTo>
                  <a:lnTo>
                    <a:pt x="202478" y="215174"/>
                  </a:lnTo>
                  <a:lnTo>
                    <a:pt x="193599" y="210130"/>
                  </a:lnTo>
                  <a:lnTo>
                    <a:pt x="171255" y="207645"/>
                  </a:lnTo>
                  <a:lnTo>
                    <a:pt x="148066" y="211610"/>
                  </a:lnTo>
                  <a:lnTo>
                    <a:pt x="101025" y="234118"/>
                  </a:lnTo>
                  <a:lnTo>
                    <a:pt x="86827" y="247942"/>
                  </a:lnTo>
                  <a:lnTo>
                    <a:pt x="7055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89969" y="2463668"/>
              <a:ext cx="105285" cy="21058"/>
            </a:xfrm>
            <a:custGeom>
              <a:avLst/>
              <a:gdLst/>
              <a:ahLst/>
              <a:cxnLst/>
              <a:rect l="0" t="0" r="0" b="0"/>
              <a:pathLst>
                <a:path w="105285" h="21058">
                  <a:moveTo>
                    <a:pt x="105284" y="0"/>
                  </a:moveTo>
                  <a:lnTo>
                    <a:pt x="44174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41610" y="2228807"/>
              <a:ext cx="228494" cy="415463"/>
            </a:xfrm>
            <a:custGeom>
              <a:avLst/>
              <a:gdLst/>
              <a:ahLst/>
              <a:cxnLst/>
              <a:rect l="0" t="0" r="0" b="0"/>
              <a:pathLst>
                <a:path w="228494" h="415463">
                  <a:moveTo>
                    <a:pt x="180068" y="87462"/>
                  </a:moveTo>
                  <a:lnTo>
                    <a:pt x="137407" y="143121"/>
                  </a:lnTo>
                  <a:lnTo>
                    <a:pt x="103957" y="194314"/>
                  </a:lnTo>
                  <a:lnTo>
                    <a:pt x="86222" y="246392"/>
                  </a:lnTo>
                  <a:lnTo>
                    <a:pt x="69054" y="308476"/>
                  </a:lnTo>
                  <a:lnTo>
                    <a:pt x="66847" y="347010"/>
                  </a:lnTo>
                  <a:lnTo>
                    <a:pt x="70476" y="370103"/>
                  </a:lnTo>
                  <a:lnTo>
                    <a:pt x="79108" y="388945"/>
                  </a:lnTo>
                  <a:lnTo>
                    <a:pt x="84685" y="397245"/>
                  </a:lnTo>
                  <a:lnTo>
                    <a:pt x="103361" y="409587"/>
                  </a:lnTo>
                  <a:lnTo>
                    <a:pt x="114892" y="414516"/>
                  </a:lnTo>
                  <a:lnTo>
                    <a:pt x="126089" y="415462"/>
                  </a:lnTo>
                  <a:lnTo>
                    <a:pt x="147889" y="410275"/>
                  </a:lnTo>
                  <a:lnTo>
                    <a:pt x="174303" y="394200"/>
                  </a:lnTo>
                  <a:lnTo>
                    <a:pt x="204189" y="365468"/>
                  </a:lnTo>
                  <a:lnTo>
                    <a:pt x="218475" y="342821"/>
                  </a:lnTo>
                  <a:lnTo>
                    <a:pt x="228493" y="303764"/>
                  </a:lnTo>
                  <a:lnTo>
                    <a:pt x="224597" y="282642"/>
                  </a:lnTo>
                  <a:lnTo>
                    <a:pt x="203032" y="244429"/>
                  </a:lnTo>
                  <a:lnTo>
                    <a:pt x="177514" y="219109"/>
                  </a:lnTo>
                  <a:lnTo>
                    <a:pt x="118756" y="190788"/>
                  </a:lnTo>
                  <a:lnTo>
                    <a:pt x="57009" y="158794"/>
                  </a:lnTo>
                  <a:lnTo>
                    <a:pt x="19064" y="124585"/>
                  </a:lnTo>
                  <a:lnTo>
                    <a:pt x="4786" y="106301"/>
                  </a:lnTo>
                  <a:lnTo>
                    <a:pt x="0" y="83357"/>
                  </a:lnTo>
                  <a:lnTo>
                    <a:pt x="2942" y="59901"/>
                  </a:lnTo>
                  <a:lnTo>
                    <a:pt x="17752" y="33542"/>
                  </a:lnTo>
                  <a:lnTo>
                    <a:pt x="30329" y="18264"/>
                  </a:lnTo>
                  <a:lnTo>
                    <a:pt x="56152" y="2098"/>
                  </a:lnTo>
                  <a:lnTo>
                    <a:pt x="82101" y="0"/>
                  </a:lnTo>
                  <a:lnTo>
                    <a:pt x="110791" y="4136"/>
                  </a:lnTo>
                  <a:lnTo>
                    <a:pt x="151566" y="22736"/>
                  </a:lnTo>
                  <a:lnTo>
                    <a:pt x="169540" y="34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67532" y="2944955"/>
              <a:ext cx="201875" cy="479835"/>
            </a:xfrm>
            <a:custGeom>
              <a:avLst/>
              <a:gdLst/>
              <a:ahLst/>
              <a:cxnLst/>
              <a:rect l="0" t="0" r="0" b="0"/>
              <a:pathLst>
                <a:path w="201875" h="479835">
                  <a:moveTo>
                    <a:pt x="159307" y="118837"/>
                  </a:moveTo>
                  <a:lnTo>
                    <a:pt x="139064" y="177454"/>
                  </a:lnTo>
                  <a:lnTo>
                    <a:pt x="114643" y="234051"/>
                  </a:lnTo>
                  <a:lnTo>
                    <a:pt x="88998" y="295620"/>
                  </a:lnTo>
                  <a:lnTo>
                    <a:pt x="62643" y="359085"/>
                  </a:lnTo>
                  <a:lnTo>
                    <a:pt x="56576" y="397602"/>
                  </a:lnTo>
                  <a:lnTo>
                    <a:pt x="60368" y="433061"/>
                  </a:lnTo>
                  <a:lnTo>
                    <a:pt x="68931" y="451905"/>
                  </a:lnTo>
                  <a:lnTo>
                    <a:pt x="74490" y="460205"/>
                  </a:lnTo>
                  <a:lnTo>
                    <a:pt x="93144" y="472548"/>
                  </a:lnTo>
                  <a:lnTo>
                    <a:pt x="104670" y="477477"/>
                  </a:lnTo>
                  <a:lnTo>
                    <a:pt x="129955" y="479834"/>
                  </a:lnTo>
                  <a:lnTo>
                    <a:pt x="154450" y="475812"/>
                  </a:lnTo>
                  <a:lnTo>
                    <a:pt x="173136" y="466226"/>
                  </a:lnTo>
                  <a:lnTo>
                    <a:pt x="196810" y="442086"/>
                  </a:lnTo>
                  <a:lnTo>
                    <a:pt x="200687" y="432602"/>
                  </a:lnTo>
                  <a:lnTo>
                    <a:pt x="201874" y="412706"/>
                  </a:lnTo>
                  <a:lnTo>
                    <a:pt x="193105" y="356867"/>
                  </a:lnTo>
                  <a:lnTo>
                    <a:pt x="186807" y="332253"/>
                  </a:lnTo>
                  <a:lnTo>
                    <a:pt x="173869" y="312734"/>
                  </a:lnTo>
                  <a:lnTo>
                    <a:pt x="115349" y="250409"/>
                  </a:lnTo>
                  <a:lnTo>
                    <a:pt x="59449" y="197661"/>
                  </a:lnTo>
                  <a:lnTo>
                    <a:pt x="15586" y="154074"/>
                  </a:lnTo>
                  <a:lnTo>
                    <a:pt x="0" y="121739"/>
                  </a:lnTo>
                  <a:lnTo>
                    <a:pt x="1156" y="95950"/>
                  </a:lnTo>
                  <a:lnTo>
                    <a:pt x="15373" y="46856"/>
                  </a:lnTo>
                  <a:lnTo>
                    <a:pt x="28656" y="27964"/>
                  </a:lnTo>
                  <a:lnTo>
                    <a:pt x="46258" y="12939"/>
                  </a:lnTo>
                  <a:lnTo>
                    <a:pt x="65779" y="2361"/>
                  </a:lnTo>
                  <a:lnTo>
                    <a:pt x="86154" y="0"/>
                  </a:lnTo>
                  <a:lnTo>
                    <a:pt x="106907" y="4019"/>
                  </a:lnTo>
                  <a:lnTo>
                    <a:pt x="127829" y="13605"/>
                  </a:lnTo>
                  <a:lnTo>
                    <a:pt x="153750" y="37744"/>
                  </a:lnTo>
                  <a:lnTo>
                    <a:pt x="157942" y="47228"/>
                  </a:lnTo>
                  <a:lnTo>
                    <a:pt x="159307" y="87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652048" y="3924463"/>
            <a:ext cx="5366411" cy="1192980"/>
            <a:chOff x="4652048" y="3924463"/>
            <a:chExt cx="5366411" cy="1192980"/>
          </a:xfrm>
        </p:grpSpPr>
        <p:sp>
          <p:nvSpPr>
            <p:cNvPr id="96" name="Freeform 95"/>
            <p:cNvSpPr/>
            <p:nvPr/>
          </p:nvSpPr>
          <p:spPr>
            <a:xfrm>
              <a:off x="4750065" y="3977515"/>
              <a:ext cx="212543" cy="311256"/>
            </a:xfrm>
            <a:custGeom>
              <a:avLst/>
              <a:gdLst/>
              <a:ahLst/>
              <a:cxnLst/>
              <a:rect l="0" t="0" r="0" b="0"/>
              <a:pathLst>
                <a:path w="212543" h="311256">
                  <a:moveTo>
                    <a:pt x="44086" y="13377"/>
                  </a:moveTo>
                  <a:lnTo>
                    <a:pt x="14777" y="51751"/>
                  </a:lnTo>
                  <a:lnTo>
                    <a:pt x="11678" y="52997"/>
                  </a:lnTo>
                  <a:lnTo>
                    <a:pt x="10783" y="50319"/>
                  </a:lnTo>
                  <a:lnTo>
                    <a:pt x="11355" y="45024"/>
                  </a:lnTo>
                  <a:lnTo>
                    <a:pt x="23339" y="20805"/>
                  </a:lnTo>
                  <a:lnTo>
                    <a:pt x="38375" y="7709"/>
                  </a:lnTo>
                  <a:lnTo>
                    <a:pt x="47297" y="2580"/>
                  </a:lnTo>
                  <a:lnTo>
                    <a:pt x="66570" y="0"/>
                  </a:lnTo>
                  <a:lnTo>
                    <a:pt x="76623" y="949"/>
                  </a:lnTo>
                  <a:lnTo>
                    <a:pt x="84494" y="5092"/>
                  </a:lnTo>
                  <a:lnTo>
                    <a:pt x="115207" y="46645"/>
                  </a:lnTo>
                  <a:lnTo>
                    <a:pt x="130019" y="77046"/>
                  </a:lnTo>
                  <a:lnTo>
                    <a:pt x="137099" y="128336"/>
                  </a:lnTo>
                  <a:lnTo>
                    <a:pt x="135378" y="187340"/>
                  </a:lnTo>
                  <a:lnTo>
                    <a:pt x="124168" y="222459"/>
                  </a:lnTo>
                  <a:lnTo>
                    <a:pt x="98739" y="275224"/>
                  </a:lnTo>
                  <a:lnTo>
                    <a:pt x="82414" y="291970"/>
                  </a:lnTo>
                  <a:lnTo>
                    <a:pt x="53492" y="308963"/>
                  </a:lnTo>
                  <a:lnTo>
                    <a:pt x="33059" y="311255"/>
                  </a:lnTo>
                  <a:lnTo>
                    <a:pt x="22697" y="310229"/>
                  </a:lnTo>
                  <a:lnTo>
                    <a:pt x="14618" y="306035"/>
                  </a:lnTo>
                  <a:lnTo>
                    <a:pt x="2523" y="292016"/>
                  </a:lnTo>
                  <a:lnTo>
                    <a:pt x="0" y="283365"/>
                  </a:lnTo>
                  <a:lnTo>
                    <a:pt x="315" y="264393"/>
                  </a:lnTo>
                  <a:lnTo>
                    <a:pt x="7475" y="247382"/>
                  </a:lnTo>
                  <a:lnTo>
                    <a:pt x="12659" y="239571"/>
                  </a:lnTo>
                  <a:lnTo>
                    <a:pt x="27779" y="227772"/>
                  </a:lnTo>
                  <a:lnTo>
                    <a:pt x="36724" y="222987"/>
                  </a:lnTo>
                  <a:lnTo>
                    <a:pt x="59141" y="220791"/>
                  </a:lnTo>
                  <a:lnTo>
                    <a:pt x="116994" y="231937"/>
                  </a:lnTo>
                  <a:lnTo>
                    <a:pt x="175913" y="243052"/>
                  </a:lnTo>
                  <a:lnTo>
                    <a:pt x="193532" y="241017"/>
                  </a:lnTo>
                  <a:lnTo>
                    <a:pt x="212542" y="234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52048" y="3924463"/>
              <a:ext cx="412935" cy="412618"/>
            </a:xfrm>
            <a:custGeom>
              <a:avLst/>
              <a:gdLst/>
              <a:ahLst/>
              <a:cxnLst/>
              <a:rect l="0" t="0" r="0" b="0"/>
              <a:pathLst>
                <a:path w="412935" h="412618">
                  <a:moveTo>
                    <a:pt x="342144" y="34844"/>
                  </a:moveTo>
                  <a:lnTo>
                    <a:pt x="288270" y="7333"/>
                  </a:lnTo>
                  <a:lnTo>
                    <a:pt x="267897" y="0"/>
                  </a:lnTo>
                  <a:lnTo>
                    <a:pt x="231108" y="473"/>
                  </a:lnTo>
                  <a:lnTo>
                    <a:pt x="171198" y="14345"/>
                  </a:lnTo>
                  <a:lnTo>
                    <a:pt x="133956" y="27600"/>
                  </a:lnTo>
                  <a:lnTo>
                    <a:pt x="89931" y="58629"/>
                  </a:lnTo>
                  <a:lnTo>
                    <a:pt x="33747" y="120207"/>
                  </a:lnTo>
                  <a:lnTo>
                    <a:pt x="19465" y="140633"/>
                  </a:lnTo>
                  <a:lnTo>
                    <a:pt x="11558" y="164530"/>
                  </a:lnTo>
                  <a:lnTo>
                    <a:pt x="0" y="224581"/>
                  </a:lnTo>
                  <a:lnTo>
                    <a:pt x="6972" y="277737"/>
                  </a:lnTo>
                  <a:lnTo>
                    <a:pt x="24179" y="337711"/>
                  </a:lnTo>
                  <a:lnTo>
                    <a:pt x="42952" y="362968"/>
                  </a:lnTo>
                  <a:lnTo>
                    <a:pt x="95857" y="399599"/>
                  </a:lnTo>
                  <a:lnTo>
                    <a:pt x="141529" y="409641"/>
                  </a:lnTo>
                  <a:lnTo>
                    <a:pt x="192105" y="412617"/>
                  </a:lnTo>
                  <a:lnTo>
                    <a:pt x="244787" y="405217"/>
                  </a:lnTo>
                  <a:lnTo>
                    <a:pt x="288988" y="389371"/>
                  </a:lnTo>
                  <a:lnTo>
                    <a:pt x="344295" y="350396"/>
                  </a:lnTo>
                  <a:lnTo>
                    <a:pt x="361817" y="335357"/>
                  </a:lnTo>
                  <a:lnTo>
                    <a:pt x="397775" y="275407"/>
                  </a:lnTo>
                  <a:lnTo>
                    <a:pt x="409970" y="235714"/>
                  </a:lnTo>
                  <a:lnTo>
                    <a:pt x="412934" y="187427"/>
                  </a:lnTo>
                  <a:lnTo>
                    <a:pt x="405753" y="138416"/>
                  </a:lnTo>
                  <a:lnTo>
                    <a:pt x="389328" y="101797"/>
                  </a:lnTo>
                  <a:lnTo>
                    <a:pt x="368473" y="75609"/>
                  </a:lnTo>
                  <a:lnTo>
                    <a:pt x="339417" y="54201"/>
                  </a:lnTo>
                  <a:lnTo>
                    <a:pt x="289502" y="34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52161" y="4043535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129" y="145880"/>
                  </a:lnTo>
                  <a:lnTo>
                    <a:pt x="26" y="20489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15290" y="4011949"/>
              <a:ext cx="273743" cy="63172"/>
            </a:xfrm>
            <a:custGeom>
              <a:avLst/>
              <a:gdLst/>
              <a:ahLst/>
              <a:cxnLst/>
              <a:rect l="0" t="0" r="0" b="0"/>
              <a:pathLst>
                <a:path w="273743" h="63172">
                  <a:moveTo>
                    <a:pt x="273742" y="0"/>
                  </a:moveTo>
                  <a:lnTo>
                    <a:pt x="215125" y="5589"/>
                  </a:lnTo>
                  <a:lnTo>
                    <a:pt x="158528" y="21331"/>
                  </a:lnTo>
                  <a:lnTo>
                    <a:pt x="123401" y="28547"/>
                  </a:lnTo>
                  <a:lnTo>
                    <a:pt x="64171" y="39591"/>
                  </a:lnTo>
                  <a:lnTo>
                    <a:pt x="24374" y="5283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42097" y="4001421"/>
              <a:ext cx="357547" cy="305327"/>
            </a:xfrm>
            <a:custGeom>
              <a:avLst/>
              <a:gdLst/>
              <a:ahLst/>
              <a:cxnLst/>
              <a:rect l="0" t="0" r="0" b="0"/>
              <a:pathLst>
                <a:path w="357547" h="305327">
                  <a:moveTo>
                    <a:pt x="10106" y="0"/>
                  </a:moveTo>
                  <a:lnTo>
                    <a:pt x="2870" y="27556"/>
                  </a:lnTo>
                  <a:lnTo>
                    <a:pt x="228" y="83779"/>
                  </a:lnTo>
                  <a:lnTo>
                    <a:pt x="5295" y="145880"/>
                  </a:lnTo>
                  <a:lnTo>
                    <a:pt x="9156" y="206067"/>
                  </a:lnTo>
                  <a:lnTo>
                    <a:pt x="6799" y="263017"/>
                  </a:lnTo>
                  <a:lnTo>
                    <a:pt x="2787" y="281843"/>
                  </a:lnTo>
                  <a:lnTo>
                    <a:pt x="1717" y="280312"/>
                  </a:lnTo>
                  <a:lnTo>
                    <a:pt x="0" y="244233"/>
                  </a:lnTo>
                  <a:lnTo>
                    <a:pt x="6004" y="222022"/>
                  </a:lnTo>
                  <a:lnTo>
                    <a:pt x="22538" y="192906"/>
                  </a:lnTo>
                  <a:lnTo>
                    <a:pt x="28923" y="184756"/>
                  </a:lnTo>
                  <a:lnTo>
                    <a:pt x="48495" y="175700"/>
                  </a:lnTo>
                  <a:lnTo>
                    <a:pt x="60265" y="173286"/>
                  </a:lnTo>
                  <a:lnTo>
                    <a:pt x="82701" y="176842"/>
                  </a:lnTo>
                  <a:lnTo>
                    <a:pt x="111944" y="191998"/>
                  </a:lnTo>
                  <a:lnTo>
                    <a:pt x="135427" y="214426"/>
                  </a:lnTo>
                  <a:lnTo>
                    <a:pt x="154083" y="243298"/>
                  </a:lnTo>
                  <a:lnTo>
                    <a:pt x="158733" y="253445"/>
                  </a:lnTo>
                  <a:lnTo>
                    <a:pt x="164173" y="257871"/>
                  </a:lnTo>
                  <a:lnTo>
                    <a:pt x="170139" y="258481"/>
                  </a:lnTo>
                  <a:lnTo>
                    <a:pt x="183007" y="252921"/>
                  </a:lnTo>
                  <a:lnTo>
                    <a:pt x="243849" y="208876"/>
                  </a:lnTo>
                  <a:lnTo>
                    <a:pt x="291534" y="186633"/>
                  </a:lnTo>
                  <a:lnTo>
                    <a:pt x="321890" y="160868"/>
                  </a:lnTo>
                  <a:lnTo>
                    <a:pt x="325587" y="152869"/>
                  </a:lnTo>
                  <a:lnTo>
                    <a:pt x="326574" y="134622"/>
                  </a:lnTo>
                  <a:lnTo>
                    <a:pt x="319994" y="117934"/>
                  </a:lnTo>
                  <a:lnTo>
                    <a:pt x="314964" y="110208"/>
                  </a:lnTo>
                  <a:lnTo>
                    <a:pt x="296897" y="98504"/>
                  </a:lnTo>
                  <a:lnTo>
                    <a:pt x="274439" y="91743"/>
                  </a:lnTo>
                  <a:lnTo>
                    <a:pt x="252759" y="92637"/>
                  </a:lnTo>
                  <a:lnTo>
                    <a:pt x="220823" y="105307"/>
                  </a:lnTo>
                  <a:lnTo>
                    <a:pt x="194723" y="129468"/>
                  </a:lnTo>
                  <a:lnTo>
                    <a:pt x="177761" y="158854"/>
                  </a:lnTo>
                  <a:lnTo>
                    <a:pt x="170915" y="195377"/>
                  </a:lnTo>
                  <a:lnTo>
                    <a:pt x="174477" y="230245"/>
                  </a:lnTo>
                  <a:lnTo>
                    <a:pt x="186105" y="248950"/>
                  </a:lnTo>
                  <a:lnTo>
                    <a:pt x="216577" y="280023"/>
                  </a:lnTo>
                  <a:lnTo>
                    <a:pt x="249227" y="296009"/>
                  </a:lnTo>
                  <a:lnTo>
                    <a:pt x="302181" y="303486"/>
                  </a:lnTo>
                  <a:lnTo>
                    <a:pt x="35754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02545" y="4135128"/>
              <a:ext cx="207710" cy="192769"/>
            </a:xfrm>
            <a:custGeom>
              <a:avLst/>
              <a:gdLst/>
              <a:ahLst/>
              <a:cxnLst/>
              <a:rect l="0" t="0" r="0" b="0"/>
              <a:pathLst>
                <a:path w="207710" h="192769">
                  <a:moveTo>
                    <a:pt x="144538" y="87391"/>
                  </a:moveTo>
                  <a:lnTo>
                    <a:pt x="124295" y="43429"/>
                  </a:lnTo>
                  <a:lnTo>
                    <a:pt x="105135" y="18733"/>
                  </a:lnTo>
                  <a:lnTo>
                    <a:pt x="79051" y="2187"/>
                  </a:lnTo>
                  <a:lnTo>
                    <a:pt x="59281" y="0"/>
                  </a:lnTo>
                  <a:lnTo>
                    <a:pt x="49096" y="1054"/>
                  </a:lnTo>
                  <a:lnTo>
                    <a:pt x="31540" y="11585"/>
                  </a:lnTo>
                  <a:lnTo>
                    <a:pt x="17108" y="27963"/>
                  </a:lnTo>
                  <a:lnTo>
                    <a:pt x="6794" y="46941"/>
                  </a:lnTo>
                  <a:lnTo>
                    <a:pt x="0" y="88534"/>
                  </a:lnTo>
                  <a:lnTo>
                    <a:pt x="6110" y="138180"/>
                  </a:lnTo>
                  <a:lnTo>
                    <a:pt x="16435" y="169900"/>
                  </a:lnTo>
                  <a:lnTo>
                    <a:pt x="27552" y="186843"/>
                  </a:lnTo>
                  <a:lnTo>
                    <a:pt x="34962" y="191127"/>
                  </a:lnTo>
                  <a:lnTo>
                    <a:pt x="52554" y="192768"/>
                  </a:lnTo>
                  <a:lnTo>
                    <a:pt x="82189" y="181525"/>
                  </a:lnTo>
                  <a:lnTo>
                    <a:pt x="107607" y="157787"/>
                  </a:lnTo>
                  <a:lnTo>
                    <a:pt x="132844" y="108013"/>
                  </a:lnTo>
                  <a:lnTo>
                    <a:pt x="136742" y="97629"/>
                  </a:lnTo>
                  <a:lnTo>
                    <a:pt x="140511" y="95386"/>
                  </a:lnTo>
                  <a:lnTo>
                    <a:pt x="144193" y="98570"/>
                  </a:lnTo>
                  <a:lnTo>
                    <a:pt x="174674" y="161745"/>
                  </a:lnTo>
                  <a:lnTo>
                    <a:pt x="187568" y="173080"/>
                  </a:lnTo>
                  <a:lnTo>
                    <a:pt x="207709" y="182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16293" y="4178688"/>
              <a:ext cx="141361" cy="159646"/>
            </a:xfrm>
            <a:custGeom>
              <a:avLst/>
              <a:gdLst/>
              <a:ahLst/>
              <a:cxnLst/>
              <a:rect l="0" t="0" r="0" b="0"/>
              <a:pathLst>
                <a:path w="141361" h="159646">
                  <a:moveTo>
                    <a:pt x="4489" y="33303"/>
                  </a:moveTo>
                  <a:lnTo>
                    <a:pt x="19143" y="95395"/>
                  </a:lnTo>
                  <a:lnTo>
                    <a:pt x="18938" y="100434"/>
                  </a:lnTo>
                  <a:lnTo>
                    <a:pt x="16462" y="101454"/>
                  </a:lnTo>
                  <a:lnTo>
                    <a:pt x="12471" y="99794"/>
                  </a:lnTo>
                  <a:lnTo>
                    <a:pt x="4917" y="85471"/>
                  </a:lnTo>
                  <a:lnTo>
                    <a:pt x="0" y="64677"/>
                  </a:lnTo>
                  <a:lnTo>
                    <a:pt x="1714" y="43737"/>
                  </a:lnTo>
                  <a:lnTo>
                    <a:pt x="9495" y="25852"/>
                  </a:lnTo>
                  <a:lnTo>
                    <a:pt x="14845" y="17807"/>
                  </a:lnTo>
                  <a:lnTo>
                    <a:pt x="30149" y="5749"/>
                  </a:lnTo>
                  <a:lnTo>
                    <a:pt x="39143" y="896"/>
                  </a:lnTo>
                  <a:lnTo>
                    <a:pt x="48649" y="0"/>
                  </a:lnTo>
                  <a:lnTo>
                    <a:pt x="68569" y="5244"/>
                  </a:lnTo>
                  <a:lnTo>
                    <a:pt x="93926" y="21349"/>
                  </a:lnTo>
                  <a:lnTo>
                    <a:pt x="116257" y="46528"/>
                  </a:lnTo>
                  <a:lnTo>
                    <a:pt x="132102" y="76216"/>
                  </a:lnTo>
                  <a:lnTo>
                    <a:pt x="140140" y="133379"/>
                  </a:lnTo>
                  <a:lnTo>
                    <a:pt x="141360" y="159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29821" y="4160812"/>
              <a:ext cx="149104" cy="184936"/>
            </a:xfrm>
            <a:custGeom>
              <a:avLst/>
              <a:gdLst/>
              <a:ahLst/>
              <a:cxnLst/>
              <a:rect l="0" t="0" r="0" b="0"/>
              <a:pathLst>
                <a:path w="149104" h="184936">
                  <a:moveTo>
                    <a:pt x="96288" y="9065"/>
                  </a:moveTo>
                  <a:lnTo>
                    <a:pt x="58810" y="732"/>
                  </a:lnTo>
                  <a:lnTo>
                    <a:pt x="46736" y="0"/>
                  </a:lnTo>
                  <a:lnTo>
                    <a:pt x="27082" y="5426"/>
                  </a:lnTo>
                  <a:lnTo>
                    <a:pt x="18565" y="10148"/>
                  </a:lnTo>
                  <a:lnTo>
                    <a:pt x="5982" y="24754"/>
                  </a:lnTo>
                  <a:lnTo>
                    <a:pt x="989" y="33562"/>
                  </a:lnTo>
                  <a:lnTo>
                    <a:pt x="0" y="41774"/>
                  </a:lnTo>
                  <a:lnTo>
                    <a:pt x="5140" y="57137"/>
                  </a:lnTo>
                  <a:lnTo>
                    <a:pt x="18343" y="68645"/>
                  </a:lnTo>
                  <a:lnTo>
                    <a:pt x="75782" y="92977"/>
                  </a:lnTo>
                  <a:lnTo>
                    <a:pt x="117454" y="112858"/>
                  </a:lnTo>
                  <a:lnTo>
                    <a:pt x="143374" y="132495"/>
                  </a:lnTo>
                  <a:lnTo>
                    <a:pt x="147565" y="140485"/>
                  </a:lnTo>
                  <a:lnTo>
                    <a:pt x="149103" y="158721"/>
                  </a:lnTo>
                  <a:lnTo>
                    <a:pt x="145536" y="166157"/>
                  </a:lnTo>
                  <a:lnTo>
                    <a:pt x="132214" y="177539"/>
                  </a:lnTo>
                  <a:lnTo>
                    <a:pt x="99394" y="184935"/>
                  </a:lnTo>
                  <a:lnTo>
                    <a:pt x="48721" y="179029"/>
                  </a:lnTo>
                  <a:lnTo>
                    <a:pt x="12060" y="166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31395" y="4211991"/>
              <a:ext cx="239297" cy="145516"/>
            </a:xfrm>
            <a:custGeom>
              <a:avLst/>
              <a:gdLst/>
              <a:ahLst/>
              <a:cxnLst/>
              <a:rect l="0" t="0" r="0" b="0"/>
              <a:pathLst>
                <a:path w="239297" h="145516">
                  <a:moveTo>
                    <a:pt x="0" y="31585"/>
                  </a:moveTo>
                  <a:lnTo>
                    <a:pt x="2339" y="65207"/>
                  </a:lnTo>
                  <a:lnTo>
                    <a:pt x="16810" y="101079"/>
                  </a:lnTo>
                  <a:lnTo>
                    <a:pt x="29308" y="119403"/>
                  </a:lnTo>
                  <a:lnTo>
                    <a:pt x="37086" y="124056"/>
                  </a:lnTo>
                  <a:lnTo>
                    <a:pt x="55086" y="126106"/>
                  </a:lnTo>
                  <a:lnTo>
                    <a:pt x="71665" y="119998"/>
                  </a:lnTo>
                  <a:lnTo>
                    <a:pt x="86833" y="108315"/>
                  </a:lnTo>
                  <a:lnTo>
                    <a:pt x="101373" y="91423"/>
                  </a:lnTo>
                  <a:lnTo>
                    <a:pt x="107357" y="89025"/>
                  </a:lnTo>
                  <a:lnTo>
                    <a:pt x="112515" y="90935"/>
                  </a:lnTo>
                  <a:lnTo>
                    <a:pt x="160430" y="142818"/>
                  </a:lnTo>
                  <a:lnTo>
                    <a:pt x="170124" y="145515"/>
                  </a:lnTo>
                  <a:lnTo>
                    <a:pt x="190254" y="142272"/>
                  </a:lnTo>
                  <a:lnTo>
                    <a:pt x="207780" y="129912"/>
                  </a:lnTo>
                  <a:lnTo>
                    <a:pt x="222198" y="112721"/>
                  </a:lnTo>
                  <a:lnTo>
                    <a:pt x="232506" y="93382"/>
                  </a:lnTo>
                  <a:lnTo>
                    <a:pt x="239296" y="57174"/>
                  </a:lnTo>
                  <a:lnTo>
                    <a:pt x="234645" y="33599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19008" y="4210491"/>
              <a:ext cx="122999" cy="159428"/>
            </a:xfrm>
            <a:custGeom>
              <a:avLst/>
              <a:gdLst/>
              <a:ahLst/>
              <a:cxnLst/>
              <a:rect l="0" t="0" r="0" b="0"/>
              <a:pathLst>
                <a:path w="122999" h="159428">
                  <a:moveTo>
                    <a:pt x="7184" y="75199"/>
                  </a:moveTo>
                  <a:lnTo>
                    <a:pt x="49876" y="72080"/>
                  </a:lnTo>
                  <a:lnTo>
                    <a:pt x="81055" y="60627"/>
                  </a:lnTo>
                  <a:lnTo>
                    <a:pt x="91526" y="54956"/>
                  </a:lnTo>
                  <a:lnTo>
                    <a:pt x="97338" y="46496"/>
                  </a:lnTo>
                  <a:lnTo>
                    <a:pt x="100676" y="24618"/>
                  </a:lnTo>
                  <a:lnTo>
                    <a:pt x="97587" y="15742"/>
                  </a:lnTo>
                  <a:lnTo>
                    <a:pt x="84799" y="2760"/>
                  </a:lnTo>
                  <a:lnTo>
                    <a:pt x="76475" y="0"/>
                  </a:lnTo>
                  <a:lnTo>
                    <a:pt x="57867" y="53"/>
                  </a:lnTo>
                  <a:lnTo>
                    <a:pt x="27661" y="12250"/>
                  </a:lnTo>
                  <a:lnTo>
                    <a:pt x="13166" y="27334"/>
                  </a:lnTo>
                  <a:lnTo>
                    <a:pt x="3994" y="46907"/>
                  </a:lnTo>
                  <a:lnTo>
                    <a:pt x="0" y="83064"/>
                  </a:lnTo>
                  <a:lnTo>
                    <a:pt x="3212" y="105601"/>
                  </a:lnTo>
                  <a:lnTo>
                    <a:pt x="11658" y="124196"/>
                  </a:lnTo>
                  <a:lnTo>
                    <a:pt x="17185" y="132430"/>
                  </a:lnTo>
                  <a:lnTo>
                    <a:pt x="35806" y="144699"/>
                  </a:lnTo>
                  <a:lnTo>
                    <a:pt x="59680" y="152881"/>
                  </a:lnTo>
                  <a:lnTo>
                    <a:pt x="122998" y="159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05177" y="4222519"/>
              <a:ext cx="126343" cy="168727"/>
            </a:xfrm>
            <a:custGeom>
              <a:avLst/>
              <a:gdLst/>
              <a:ahLst/>
              <a:cxnLst/>
              <a:rect l="0" t="0" r="0" b="0"/>
              <a:pathLst>
                <a:path w="126343" h="168727">
                  <a:moveTo>
                    <a:pt x="0" y="73700"/>
                  </a:moveTo>
                  <a:lnTo>
                    <a:pt x="14654" y="132317"/>
                  </a:lnTo>
                  <a:lnTo>
                    <a:pt x="24749" y="167107"/>
                  </a:lnTo>
                  <a:lnTo>
                    <a:pt x="27028" y="168726"/>
                  </a:lnTo>
                  <a:lnTo>
                    <a:pt x="29559" y="154928"/>
                  </a:lnTo>
                  <a:lnTo>
                    <a:pt x="19866" y="104890"/>
                  </a:lnTo>
                  <a:lnTo>
                    <a:pt x="15848" y="84053"/>
                  </a:lnTo>
                  <a:lnTo>
                    <a:pt x="17961" y="63093"/>
                  </a:lnTo>
                  <a:lnTo>
                    <a:pt x="25920" y="45199"/>
                  </a:lnTo>
                  <a:lnTo>
                    <a:pt x="31318" y="37152"/>
                  </a:lnTo>
                  <a:lnTo>
                    <a:pt x="49794" y="25091"/>
                  </a:lnTo>
                  <a:lnTo>
                    <a:pt x="108636" y="521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05259" y="4033006"/>
              <a:ext cx="157929" cy="294799"/>
            </a:xfrm>
            <a:custGeom>
              <a:avLst/>
              <a:gdLst/>
              <a:ahLst/>
              <a:cxnLst/>
              <a:rect l="0" t="0" r="0" b="0"/>
              <a:pathLst>
                <a:path w="157929" h="294799">
                  <a:moveTo>
                    <a:pt x="0" y="0"/>
                  </a:moveTo>
                  <a:lnTo>
                    <a:pt x="8333" y="37478"/>
                  </a:lnTo>
                  <a:lnTo>
                    <a:pt x="15685" y="88902"/>
                  </a:lnTo>
                  <a:lnTo>
                    <a:pt x="19465" y="135786"/>
                  </a:lnTo>
                  <a:lnTo>
                    <a:pt x="26175" y="186722"/>
                  </a:lnTo>
                  <a:lnTo>
                    <a:pt x="30518" y="247930"/>
                  </a:lnTo>
                  <a:lnTo>
                    <a:pt x="31112" y="276697"/>
                  </a:lnTo>
                  <a:lnTo>
                    <a:pt x="30100" y="281561"/>
                  </a:lnTo>
                  <a:lnTo>
                    <a:pt x="28255" y="280124"/>
                  </a:lnTo>
                  <a:lnTo>
                    <a:pt x="24256" y="266050"/>
                  </a:lnTo>
                  <a:lnTo>
                    <a:pt x="22479" y="244196"/>
                  </a:lnTo>
                  <a:lnTo>
                    <a:pt x="27928" y="222006"/>
                  </a:lnTo>
                  <a:lnTo>
                    <a:pt x="39319" y="201615"/>
                  </a:lnTo>
                  <a:lnTo>
                    <a:pt x="56080" y="184753"/>
                  </a:lnTo>
                  <a:lnTo>
                    <a:pt x="65462" y="180491"/>
                  </a:lnTo>
                  <a:lnTo>
                    <a:pt x="85246" y="178874"/>
                  </a:lnTo>
                  <a:lnTo>
                    <a:pt x="102618" y="185175"/>
                  </a:lnTo>
                  <a:lnTo>
                    <a:pt x="132834" y="208283"/>
                  </a:lnTo>
                  <a:lnTo>
                    <a:pt x="148673" y="239658"/>
                  </a:lnTo>
                  <a:lnTo>
                    <a:pt x="1579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832955" y="4230556"/>
              <a:ext cx="182917" cy="140730"/>
            </a:xfrm>
            <a:custGeom>
              <a:avLst/>
              <a:gdLst/>
              <a:ahLst/>
              <a:cxnLst/>
              <a:rect l="0" t="0" r="0" b="0"/>
              <a:pathLst>
                <a:path w="182917" h="140730">
                  <a:moveTo>
                    <a:pt x="130273" y="76191"/>
                  </a:moveTo>
                  <a:lnTo>
                    <a:pt x="115700" y="33500"/>
                  </a:lnTo>
                  <a:lnTo>
                    <a:pt x="110029" y="23164"/>
                  </a:lnTo>
                  <a:lnTo>
                    <a:pt x="94370" y="8560"/>
                  </a:lnTo>
                  <a:lnTo>
                    <a:pt x="85281" y="3028"/>
                  </a:lnTo>
                  <a:lnTo>
                    <a:pt x="62703" y="0"/>
                  </a:lnTo>
                  <a:lnTo>
                    <a:pt x="50132" y="831"/>
                  </a:lnTo>
                  <a:lnTo>
                    <a:pt x="26804" y="11112"/>
                  </a:lnTo>
                  <a:lnTo>
                    <a:pt x="15670" y="18767"/>
                  </a:lnTo>
                  <a:lnTo>
                    <a:pt x="8247" y="28550"/>
                  </a:lnTo>
                  <a:lnTo>
                    <a:pt x="0" y="51898"/>
                  </a:lnTo>
                  <a:lnTo>
                    <a:pt x="947" y="91350"/>
                  </a:lnTo>
                  <a:lnTo>
                    <a:pt x="8844" y="112564"/>
                  </a:lnTo>
                  <a:lnTo>
                    <a:pt x="14225" y="121497"/>
                  </a:lnTo>
                  <a:lnTo>
                    <a:pt x="29563" y="134542"/>
                  </a:lnTo>
                  <a:lnTo>
                    <a:pt x="38566" y="139658"/>
                  </a:lnTo>
                  <a:lnTo>
                    <a:pt x="46908" y="140729"/>
                  </a:lnTo>
                  <a:lnTo>
                    <a:pt x="62417" y="135680"/>
                  </a:lnTo>
                  <a:lnTo>
                    <a:pt x="84301" y="119684"/>
                  </a:lnTo>
                  <a:lnTo>
                    <a:pt x="100015" y="94537"/>
                  </a:lnTo>
                  <a:lnTo>
                    <a:pt x="112079" y="64860"/>
                  </a:lnTo>
                  <a:lnTo>
                    <a:pt x="116973" y="61618"/>
                  </a:lnTo>
                  <a:lnTo>
                    <a:pt x="122577" y="62966"/>
                  </a:lnTo>
                  <a:lnTo>
                    <a:pt x="182916" y="118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077799" y="4227459"/>
              <a:ext cx="123695" cy="163517"/>
            </a:xfrm>
            <a:custGeom>
              <a:avLst/>
              <a:gdLst/>
              <a:ahLst/>
              <a:cxnLst/>
              <a:rect l="0" t="0" r="0" b="0"/>
              <a:pathLst>
                <a:path w="123695" h="163517">
                  <a:moveTo>
                    <a:pt x="106527" y="5589"/>
                  </a:moveTo>
                  <a:lnTo>
                    <a:pt x="89760" y="0"/>
                  </a:lnTo>
                  <a:lnTo>
                    <a:pt x="72169" y="375"/>
                  </a:lnTo>
                  <a:lnTo>
                    <a:pt x="26691" y="10148"/>
                  </a:lnTo>
                  <a:lnTo>
                    <a:pt x="17038" y="15647"/>
                  </a:lnTo>
                  <a:lnTo>
                    <a:pt x="3193" y="31116"/>
                  </a:lnTo>
                  <a:lnTo>
                    <a:pt x="204" y="40155"/>
                  </a:lnTo>
                  <a:lnTo>
                    <a:pt x="0" y="59556"/>
                  </a:lnTo>
                  <a:lnTo>
                    <a:pt x="3924" y="67303"/>
                  </a:lnTo>
                  <a:lnTo>
                    <a:pt x="17642" y="79031"/>
                  </a:lnTo>
                  <a:lnTo>
                    <a:pt x="75458" y="103524"/>
                  </a:lnTo>
                  <a:lnTo>
                    <a:pt x="108752" y="126233"/>
                  </a:lnTo>
                  <a:lnTo>
                    <a:pt x="123504" y="139537"/>
                  </a:lnTo>
                  <a:lnTo>
                    <a:pt x="123694" y="145190"/>
                  </a:lnTo>
                  <a:lnTo>
                    <a:pt x="119142" y="150129"/>
                  </a:lnTo>
                  <a:lnTo>
                    <a:pt x="111428" y="154592"/>
                  </a:lnTo>
                  <a:lnTo>
                    <a:pt x="66594" y="161754"/>
                  </a:lnTo>
                  <a:lnTo>
                    <a:pt x="22300" y="16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553257" y="4159348"/>
              <a:ext cx="20625" cy="263214"/>
            </a:xfrm>
            <a:custGeom>
              <a:avLst/>
              <a:gdLst/>
              <a:ahLst/>
              <a:cxnLst/>
              <a:rect l="0" t="0" r="0" b="0"/>
              <a:pathLst>
                <a:path w="20625" h="263214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3" y="144120"/>
                  </a:lnTo>
                  <a:lnTo>
                    <a:pt x="11037" y="196967"/>
                  </a:lnTo>
                  <a:lnTo>
                    <a:pt x="17783" y="230716"/>
                  </a:lnTo>
                  <a:lnTo>
                    <a:pt x="2062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426482" y="4254105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94149" y="8333"/>
                  </a:lnTo>
                  <a:lnTo>
                    <a:pt x="142725" y="10095"/>
                  </a:lnTo>
                  <a:lnTo>
                    <a:pt x="87507" y="17678"/>
                  </a:lnTo>
                  <a:lnTo>
                    <a:pt x="34659" y="235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689695" y="4106706"/>
              <a:ext cx="336913" cy="312946"/>
            </a:xfrm>
            <a:custGeom>
              <a:avLst/>
              <a:gdLst/>
              <a:ahLst/>
              <a:cxnLst/>
              <a:rect l="0" t="0" r="0" b="0"/>
              <a:pathLst>
                <a:path w="336913" h="312946">
                  <a:moveTo>
                    <a:pt x="0" y="0"/>
                  </a:moveTo>
                  <a:lnTo>
                    <a:pt x="8333" y="37478"/>
                  </a:lnTo>
                  <a:lnTo>
                    <a:pt x="15685" y="88901"/>
                  </a:lnTo>
                  <a:lnTo>
                    <a:pt x="19465" y="135785"/>
                  </a:lnTo>
                  <a:lnTo>
                    <a:pt x="20586" y="186722"/>
                  </a:lnTo>
                  <a:lnTo>
                    <a:pt x="28200" y="247930"/>
                  </a:lnTo>
                  <a:lnTo>
                    <a:pt x="30582" y="280391"/>
                  </a:lnTo>
                  <a:lnTo>
                    <a:pt x="37042" y="235131"/>
                  </a:lnTo>
                  <a:lnTo>
                    <a:pt x="51790" y="201080"/>
                  </a:lnTo>
                  <a:lnTo>
                    <a:pt x="60263" y="193714"/>
                  </a:lnTo>
                  <a:lnTo>
                    <a:pt x="82156" y="185531"/>
                  </a:lnTo>
                  <a:lnTo>
                    <a:pt x="92206" y="185688"/>
                  </a:lnTo>
                  <a:lnTo>
                    <a:pt x="109611" y="192102"/>
                  </a:lnTo>
                  <a:lnTo>
                    <a:pt x="132563" y="208867"/>
                  </a:lnTo>
                  <a:lnTo>
                    <a:pt x="166340" y="269576"/>
                  </a:lnTo>
                  <a:lnTo>
                    <a:pt x="180827" y="304092"/>
                  </a:lnTo>
                  <a:lnTo>
                    <a:pt x="183723" y="306843"/>
                  </a:lnTo>
                  <a:lnTo>
                    <a:pt x="185653" y="303998"/>
                  </a:lnTo>
                  <a:lnTo>
                    <a:pt x="186939" y="297422"/>
                  </a:lnTo>
                  <a:lnTo>
                    <a:pt x="199929" y="276988"/>
                  </a:lnTo>
                  <a:lnTo>
                    <a:pt x="224184" y="261705"/>
                  </a:lnTo>
                  <a:lnTo>
                    <a:pt x="284540" y="238822"/>
                  </a:lnTo>
                  <a:lnTo>
                    <a:pt x="310347" y="222580"/>
                  </a:lnTo>
                  <a:lnTo>
                    <a:pt x="322376" y="206549"/>
                  </a:lnTo>
                  <a:lnTo>
                    <a:pt x="327222" y="197361"/>
                  </a:lnTo>
                  <a:lnTo>
                    <a:pt x="328112" y="187726"/>
                  </a:lnTo>
                  <a:lnTo>
                    <a:pt x="322862" y="167662"/>
                  </a:lnTo>
                  <a:lnTo>
                    <a:pt x="315847" y="160907"/>
                  </a:lnTo>
                  <a:lnTo>
                    <a:pt x="295575" y="153403"/>
                  </a:lnTo>
                  <a:lnTo>
                    <a:pt x="274086" y="153187"/>
                  </a:lnTo>
                  <a:lnTo>
                    <a:pt x="254007" y="158160"/>
                  </a:lnTo>
                  <a:lnTo>
                    <a:pt x="237284" y="168169"/>
                  </a:lnTo>
                  <a:lnTo>
                    <a:pt x="214716" y="192548"/>
                  </a:lnTo>
                  <a:lnTo>
                    <a:pt x="206564" y="215038"/>
                  </a:lnTo>
                  <a:lnTo>
                    <a:pt x="204110" y="239462"/>
                  </a:lnTo>
                  <a:lnTo>
                    <a:pt x="206919" y="262015"/>
                  </a:lnTo>
                  <a:lnTo>
                    <a:pt x="218306" y="280618"/>
                  </a:lnTo>
                  <a:lnTo>
                    <a:pt x="235065" y="295514"/>
                  </a:lnTo>
                  <a:lnTo>
                    <a:pt x="254212" y="306035"/>
                  </a:lnTo>
                  <a:lnTo>
                    <a:pt x="290311" y="312945"/>
                  </a:lnTo>
                  <a:lnTo>
                    <a:pt x="336912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237177" y="4233048"/>
              <a:ext cx="158679" cy="197976"/>
            </a:xfrm>
            <a:custGeom>
              <a:avLst/>
              <a:gdLst/>
              <a:ahLst/>
              <a:cxnLst/>
              <a:rect l="0" t="0" r="0" b="0"/>
              <a:pathLst>
                <a:path w="158679" h="197976">
                  <a:moveTo>
                    <a:pt x="105285" y="0"/>
                  </a:moveTo>
                  <a:lnTo>
                    <a:pt x="82928" y="0"/>
                  </a:lnTo>
                  <a:lnTo>
                    <a:pt x="52257" y="11178"/>
                  </a:lnTo>
                  <a:lnTo>
                    <a:pt x="26532" y="34898"/>
                  </a:lnTo>
                  <a:lnTo>
                    <a:pt x="9681" y="64152"/>
                  </a:lnTo>
                  <a:lnTo>
                    <a:pt x="9963" y="72014"/>
                  </a:lnTo>
                  <a:lnTo>
                    <a:pt x="13661" y="78425"/>
                  </a:lnTo>
                  <a:lnTo>
                    <a:pt x="27128" y="88668"/>
                  </a:lnTo>
                  <a:lnTo>
                    <a:pt x="84761" y="112077"/>
                  </a:lnTo>
                  <a:lnTo>
                    <a:pt x="136941" y="135410"/>
                  </a:lnTo>
                  <a:lnTo>
                    <a:pt x="151720" y="151429"/>
                  </a:lnTo>
                  <a:lnTo>
                    <a:pt x="157299" y="160614"/>
                  </a:lnTo>
                  <a:lnTo>
                    <a:pt x="158678" y="169077"/>
                  </a:lnTo>
                  <a:lnTo>
                    <a:pt x="157258" y="177059"/>
                  </a:lnTo>
                  <a:lnTo>
                    <a:pt x="153972" y="184720"/>
                  </a:lnTo>
                  <a:lnTo>
                    <a:pt x="147102" y="189827"/>
                  </a:lnTo>
                  <a:lnTo>
                    <a:pt x="126990" y="195502"/>
                  </a:lnTo>
                  <a:lnTo>
                    <a:pt x="77120" y="197975"/>
                  </a:lnTo>
                  <a:lnTo>
                    <a:pt x="14338" y="18317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452016" y="4304135"/>
              <a:ext cx="153659" cy="143560"/>
            </a:xfrm>
            <a:custGeom>
              <a:avLst/>
              <a:gdLst/>
              <a:ahLst/>
              <a:cxnLst/>
              <a:rect l="0" t="0" r="0" b="0"/>
              <a:pathLst>
                <a:path w="153659" h="143560">
                  <a:moveTo>
                    <a:pt x="90487" y="44726"/>
                  </a:moveTo>
                  <a:lnTo>
                    <a:pt x="84898" y="22370"/>
                  </a:lnTo>
                  <a:lnTo>
                    <a:pt x="79742" y="14614"/>
                  </a:lnTo>
                  <a:lnTo>
                    <a:pt x="64654" y="2877"/>
                  </a:lnTo>
                  <a:lnTo>
                    <a:pt x="46250" y="0"/>
                  </a:lnTo>
                  <a:lnTo>
                    <a:pt x="36429" y="871"/>
                  </a:lnTo>
                  <a:lnTo>
                    <a:pt x="19277" y="11197"/>
                  </a:lnTo>
                  <a:lnTo>
                    <a:pt x="11428" y="18864"/>
                  </a:lnTo>
                  <a:lnTo>
                    <a:pt x="2707" y="42981"/>
                  </a:lnTo>
                  <a:lnTo>
                    <a:pt x="0" y="70857"/>
                  </a:lnTo>
                  <a:lnTo>
                    <a:pt x="2698" y="94944"/>
                  </a:lnTo>
                  <a:lnTo>
                    <a:pt x="16382" y="128236"/>
                  </a:lnTo>
                  <a:lnTo>
                    <a:pt x="24706" y="135494"/>
                  </a:lnTo>
                  <a:lnTo>
                    <a:pt x="46432" y="143559"/>
                  </a:lnTo>
                  <a:lnTo>
                    <a:pt x="56438" y="142200"/>
                  </a:lnTo>
                  <a:lnTo>
                    <a:pt x="73794" y="131332"/>
                  </a:lnTo>
                  <a:lnTo>
                    <a:pt x="91130" y="105482"/>
                  </a:lnTo>
                  <a:lnTo>
                    <a:pt x="98086" y="70007"/>
                  </a:lnTo>
                  <a:lnTo>
                    <a:pt x="100232" y="66259"/>
                  </a:lnTo>
                  <a:lnTo>
                    <a:pt x="102833" y="68440"/>
                  </a:lnTo>
                  <a:lnTo>
                    <a:pt x="121142" y="107294"/>
                  </a:lnTo>
                  <a:lnTo>
                    <a:pt x="153658" y="128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616203" y="4263816"/>
              <a:ext cx="326384" cy="190331"/>
            </a:xfrm>
            <a:custGeom>
              <a:avLst/>
              <a:gdLst/>
              <a:ahLst/>
              <a:cxnLst/>
              <a:rect l="0" t="0" r="0" b="0"/>
              <a:pathLst>
                <a:path w="326384" h="190331">
                  <a:moveTo>
                    <a:pt x="0" y="74517"/>
                  </a:moveTo>
                  <a:lnTo>
                    <a:pt x="0" y="133134"/>
                  </a:lnTo>
                  <a:lnTo>
                    <a:pt x="5589" y="167924"/>
                  </a:lnTo>
                  <a:lnTo>
                    <a:pt x="7235" y="170713"/>
                  </a:lnTo>
                  <a:lnTo>
                    <a:pt x="8333" y="167893"/>
                  </a:lnTo>
                  <a:lnTo>
                    <a:pt x="10239" y="117186"/>
                  </a:lnTo>
                  <a:lnTo>
                    <a:pt x="12782" y="79490"/>
                  </a:lnTo>
                  <a:lnTo>
                    <a:pt x="21669" y="60740"/>
                  </a:lnTo>
                  <a:lnTo>
                    <a:pt x="27314" y="57143"/>
                  </a:lnTo>
                  <a:lnTo>
                    <a:pt x="33418" y="57085"/>
                  </a:lnTo>
                  <a:lnTo>
                    <a:pt x="39826" y="59386"/>
                  </a:lnTo>
                  <a:lnTo>
                    <a:pt x="60024" y="79392"/>
                  </a:lnTo>
                  <a:lnTo>
                    <a:pt x="75237" y="107547"/>
                  </a:lnTo>
                  <a:lnTo>
                    <a:pt x="79403" y="110575"/>
                  </a:lnTo>
                  <a:lnTo>
                    <a:pt x="83351" y="109084"/>
                  </a:lnTo>
                  <a:lnTo>
                    <a:pt x="87153" y="104580"/>
                  </a:lnTo>
                  <a:lnTo>
                    <a:pt x="99994" y="57188"/>
                  </a:lnTo>
                  <a:lnTo>
                    <a:pt x="105267" y="48926"/>
                  </a:lnTo>
                  <a:lnTo>
                    <a:pt x="112293" y="44588"/>
                  </a:lnTo>
                  <a:lnTo>
                    <a:pt x="129457" y="42888"/>
                  </a:lnTo>
                  <a:lnTo>
                    <a:pt x="136607" y="47582"/>
                  </a:lnTo>
                  <a:lnTo>
                    <a:pt x="152261" y="75375"/>
                  </a:lnTo>
                  <a:lnTo>
                    <a:pt x="175286" y="137763"/>
                  </a:lnTo>
                  <a:lnTo>
                    <a:pt x="182410" y="158778"/>
                  </a:lnTo>
                  <a:lnTo>
                    <a:pt x="185947" y="161107"/>
                  </a:lnTo>
                  <a:lnTo>
                    <a:pt x="189475" y="157980"/>
                  </a:lnTo>
                  <a:lnTo>
                    <a:pt x="209395" y="116313"/>
                  </a:lnTo>
                  <a:lnTo>
                    <a:pt x="253916" y="78447"/>
                  </a:lnTo>
                  <a:lnTo>
                    <a:pt x="310374" y="45014"/>
                  </a:lnTo>
                  <a:lnTo>
                    <a:pt x="313371" y="38471"/>
                  </a:lnTo>
                  <a:lnTo>
                    <a:pt x="313029" y="31769"/>
                  </a:lnTo>
                  <a:lnTo>
                    <a:pt x="310461" y="24961"/>
                  </a:lnTo>
                  <a:lnTo>
                    <a:pt x="290080" y="4202"/>
                  </a:lnTo>
                  <a:lnTo>
                    <a:pt x="281124" y="734"/>
                  </a:lnTo>
                  <a:lnTo>
                    <a:pt x="261814" y="0"/>
                  </a:lnTo>
                  <a:lnTo>
                    <a:pt x="231213" y="11754"/>
                  </a:lnTo>
                  <a:lnTo>
                    <a:pt x="216626" y="26735"/>
                  </a:lnTo>
                  <a:lnTo>
                    <a:pt x="211097" y="35644"/>
                  </a:lnTo>
                  <a:lnTo>
                    <a:pt x="203317" y="76127"/>
                  </a:lnTo>
                  <a:lnTo>
                    <a:pt x="212190" y="119578"/>
                  </a:lnTo>
                  <a:lnTo>
                    <a:pt x="229637" y="150909"/>
                  </a:lnTo>
                  <a:lnTo>
                    <a:pt x="249625" y="175010"/>
                  </a:lnTo>
                  <a:lnTo>
                    <a:pt x="269652" y="183521"/>
                  </a:lnTo>
                  <a:lnTo>
                    <a:pt x="326383" y="190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72271" y="4587104"/>
              <a:ext cx="273181" cy="351354"/>
            </a:xfrm>
            <a:custGeom>
              <a:avLst/>
              <a:gdLst/>
              <a:ahLst/>
              <a:cxnLst/>
              <a:rect l="0" t="0" r="0" b="0"/>
              <a:pathLst>
                <a:path w="273181" h="351354">
                  <a:moveTo>
                    <a:pt x="164119" y="24970"/>
                  </a:moveTo>
                  <a:lnTo>
                    <a:pt x="120156" y="1250"/>
                  </a:lnTo>
                  <a:lnTo>
                    <a:pt x="100126" y="0"/>
                  </a:lnTo>
                  <a:lnTo>
                    <a:pt x="58672" y="8729"/>
                  </a:lnTo>
                  <a:lnTo>
                    <a:pt x="32790" y="23927"/>
                  </a:lnTo>
                  <a:lnTo>
                    <a:pt x="10303" y="43248"/>
                  </a:lnTo>
                  <a:lnTo>
                    <a:pt x="2169" y="63119"/>
                  </a:lnTo>
                  <a:lnTo>
                    <a:pt x="0" y="74969"/>
                  </a:lnTo>
                  <a:lnTo>
                    <a:pt x="3830" y="94375"/>
                  </a:lnTo>
                  <a:lnTo>
                    <a:pt x="8126" y="102825"/>
                  </a:lnTo>
                  <a:lnTo>
                    <a:pt x="22259" y="115334"/>
                  </a:lnTo>
                  <a:lnTo>
                    <a:pt x="41408" y="123623"/>
                  </a:lnTo>
                  <a:lnTo>
                    <a:pt x="77328" y="127120"/>
                  </a:lnTo>
                  <a:lnTo>
                    <a:pt x="137785" y="120931"/>
                  </a:lnTo>
                  <a:lnTo>
                    <a:pt x="190199" y="122304"/>
                  </a:lnTo>
                  <a:lnTo>
                    <a:pt x="238711" y="149066"/>
                  </a:lnTo>
                  <a:lnTo>
                    <a:pt x="253033" y="165522"/>
                  </a:lnTo>
                  <a:lnTo>
                    <a:pt x="271759" y="204681"/>
                  </a:lnTo>
                  <a:lnTo>
                    <a:pt x="273180" y="225334"/>
                  </a:lnTo>
                  <a:lnTo>
                    <a:pt x="268743" y="245042"/>
                  </a:lnTo>
                  <a:lnTo>
                    <a:pt x="240316" y="289664"/>
                  </a:lnTo>
                  <a:lnTo>
                    <a:pt x="223721" y="303659"/>
                  </a:lnTo>
                  <a:lnTo>
                    <a:pt x="165772" y="333287"/>
                  </a:lnTo>
                  <a:lnTo>
                    <a:pt x="114229" y="347438"/>
                  </a:lnTo>
                  <a:lnTo>
                    <a:pt x="79891" y="351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57488" y="472788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14654" y="58617"/>
                  </a:lnTo>
                  <a:lnTo>
                    <a:pt x="19792" y="11162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78544" y="460154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765677" y="4711076"/>
              <a:ext cx="207008" cy="406367"/>
            </a:xfrm>
            <a:custGeom>
              <a:avLst/>
              <a:gdLst/>
              <a:ahLst/>
              <a:cxnLst/>
              <a:rect l="0" t="0" r="0" b="0"/>
              <a:pathLst>
                <a:path w="207008" h="406367">
                  <a:moveTo>
                    <a:pt x="133966" y="79982"/>
                  </a:moveTo>
                  <a:lnTo>
                    <a:pt x="139555" y="63215"/>
                  </a:lnTo>
                  <a:lnTo>
                    <a:pt x="139180" y="45624"/>
                  </a:lnTo>
                  <a:lnTo>
                    <a:pt x="137442" y="36019"/>
                  </a:lnTo>
                  <a:lnTo>
                    <a:pt x="126152" y="19109"/>
                  </a:lnTo>
                  <a:lnTo>
                    <a:pt x="118228" y="11324"/>
                  </a:lnTo>
                  <a:lnTo>
                    <a:pt x="96946" y="2675"/>
                  </a:lnTo>
                  <a:lnTo>
                    <a:pt x="73059" y="0"/>
                  </a:lnTo>
                  <a:lnTo>
                    <a:pt x="50744" y="2711"/>
                  </a:lnTo>
                  <a:lnTo>
                    <a:pt x="32248" y="14054"/>
                  </a:lnTo>
                  <a:lnTo>
                    <a:pt x="17398" y="31963"/>
                  </a:lnTo>
                  <a:lnTo>
                    <a:pt x="3631" y="68354"/>
                  </a:lnTo>
                  <a:lnTo>
                    <a:pt x="0" y="95091"/>
                  </a:lnTo>
                  <a:lnTo>
                    <a:pt x="4626" y="119453"/>
                  </a:lnTo>
                  <a:lnTo>
                    <a:pt x="9134" y="130862"/>
                  </a:lnTo>
                  <a:lnTo>
                    <a:pt x="23503" y="146660"/>
                  </a:lnTo>
                  <a:lnTo>
                    <a:pt x="32248" y="152510"/>
                  </a:lnTo>
                  <a:lnTo>
                    <a:pt x="51323" y="155890"/>
                  </a:lnTo>
                  <a:lnTo>
                    <a:pt x="61323" y="155154"/>
                  </a:lnTo>
                  <a:lnTo>
                    <a:pt x="78673" y="148097"/>
                  </a:lnTo>
                  <a:lnTo>
                    <a:pt x="108876" y="124503"/>
                  </a:lnTo>
                  <a:lnTo>
                    <a:pt x="124712" y="98633"/>
                  </a:lnTo>
                  <a:lnTo>
                    <a:pt x="130136" y="95925"/>
                  </a:lnTo>
                  <a:lnTo>
                    <a:pt x="136092" y="97630"/>
                  </a:lnTo>
                  <a:lnTo>
                    <a:pt x="142403" y="102276"/>
                  </a:lnTo>
                  <a:lnTo>
                    <a:pt x="152533" y="119916"/>
                  </a:lnTo>
                  <a:lnTo>
                    <a:pt x="174158" y="169369"/>
                  </a:lnTo>
                  <a:lnTo>
                    <a:pt x="192555" y="231433"/>
                  </a:lnTo>
                  <a:lnTo>
                    <a:pt x="204334" y="289966"/>
                  </a:lnTo>
                  <a:lnTo>
                    <a:pt x="207007" y="346588"/>
                  </a:lnTo>
                  <a:lnTo>
                    <a:pt x="203717" y="358325"/>
                  </a:lnTo>
                  <a:lnTo>
                    <a:pt x="190702" y="377605"/>
                  </a:lnTo>
                  <a:lnTo>
                    <a:pt x="163645" y="396024"/>
                  </a:lnTo>
                  <a:lnTo>
                    <a:pt x="127812" y="403302"/>
                  </a:lnTo>
                  <a:lnTo>
                    <a:pt x="74952" y="405760"/>
                  </a:lnTo>
                  <a:lnTo>
                    <a:pt x="28681" y="406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000173" y="4714255"/>
              <a:ext cx="144920" cy="150504"/>
            </a:xfrm>
            <a:custGeom>
              <a:avLst/>
              <a:gdLst/>
              <a:ahLst/>
              <a:cxnLst/>
              <a:rect l="0" t="0" r="0" b="0"/>
              <a:pathLst>
                <a:path w="144920" h="150504">
                  <a:moveTo>
                    <a:pt x="4755" y="76803"/>
                  </a:moveTo>
                  <a:lnTo>
                    <a:pt x="7875" y="119495"/>
                  </a:lnTo>
                  <a:lnTo>
                    <a:pt x="10821" y="133212"/>
                  </a:lnTo>
                  <a:lnTo>
                    <a:pt x="8231" y="127610"/>
                  </a:lnTo>
                  <a:lnTo>
                    <a:pt x="196" y="104725"/>
                  </a:lnTo>
                  <a:lnTo>
                    <a:pt x="0" y="85703"/>
                  </a:lnTo>
                  <a:lnTo>
                    <a:pt x="9405" y="44896"/>
                  </a:lnTo>
                  <a:lnTo>
                    <a:pt x="24720" y="19126"/>
                  </a:lnTo>
                  <a:lnTo>
                    <a:pt x="40535" y="7105"/>
                  </a:lnTo>
                  <a:lnTo>
                    <a:pt x="49665" y="2262"/>
                  </a:lnTo>
                  <a:lnTo>
                    <a:pt x="69169" y="0"/>
                  </a:lnTo>
                  <a:lnTo>
                    <a:pt x="88366" y="4064"/>
                  </a:lnTo>
                  <a:lnTo>
                    <a:pt x="104696" y="13669"/>
                  </a:lnTo>
                  <a:lnTo>
                    <a:pt x="127044" y="37820"/>
                  </a:lnTo>
                  <a:lnTo>
                    <a:pt x="142894" y="72791"/>
                  </a:lnTo>
                  <a:lnTo>
                    <a:pt x="144919" y="96077"/>
                  </a:lnTo>
                  <a:lnTo>
                    <a:pt x="141626" y="150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37865" y="4704317"/>
              <a:ext cx="177716" cy="205519"/>
            </a:xfrm>
            <a:custGeom>
              <a:avLst/>
              <a:gdLst/>
              <a:ahLst/>
              <a:cxnLst/>
              <a:rect l="0" t="0" r="0" b="0"/>
              <a:pathLst>
                <a:path w="177716" h="205519">
                  <a:moveTo>
                    <a:pt x="114545" y="97270"/>
                  </a:moveTo>
                  <a:lnTo>
                    <a:pt x="120133" y="80502"/>
                  </a:lnTo>
                  <a:lnTo>
                    <a:pt x="119758" y="62911"/>
                  </a:lnTo>
                  <a:lnTo>
                    <a:pt x="114522" y="43395"/>
                  </a:lnTo>
                  <a:lnTo>
                    <a:pt x="104396" y="23022"/>
                  </a:lnTo>
                  <a:lnTo>
                    <a:pt x="88976" y="8509"/>
                  </a:lnTo>
                  <a:lnTo>
                    <a:pt x="79952" y="3001"/>
                  </a:lnTo>
                  <a:lnTo>
                    <a:pt x="60566" y="0"/>
                  </a:lnTo>
                  <a:lnTo>
                    <a:pt x="50483" y="838"/>
                  </a:lnTo>
                  <a:lnTo>
                    <a:pt x="33040" y="8008"/>
                  </a:lnTo>
                  <a:lnTo>
                    <a:pt x="25113" y="13195"/>
                  </a:lnTo>
                  <a:lnTo>
                    <a:pt x="13186" y="28318"/>
                  </a:lnTo>
                  <a:lnTo>
                    <a:pt x="5155" y="47907"/>
                  </a:lnTo>
                  <a:lnTo>
                    <a:pt x="0" y="101730"/>
                  </a:lnTo>
                  <a:lnTo>
                    <a:pt x="4571" y="157163"/>
                  </a:lnTo>
                  <a:lnTo>
                    <a:pt x="13414" y="176921"/>
                  </a:lnTo>
                  <a:lnTo>
                    <a:pt x="19049" y="185466"/>
                  </a:lnTo>
                  <a:lnTo>
                    <a:pt x="34667" y="198079"/>
                  </a:lnTo>
                  <a:lnTo>
                    <a:pt x="43746" y="203081"/>
                  </a:lnTo>
                  <a:lnTo>
                    <a:pt x="63191" y="205518"/>
                  </a:lnTo>
                  <a:lnTo>
                    <a:pt x="73290" y="204530"/>
                  </a:lnTo>
                  <a:lnTo>
                    <a:pt x="81192" y="200362"/>
                  </a:lnTo>
                  <a:lnTo>
                    <a:pt x="111957" y="164355"/>
                  </a:lnTo>
                  <a:lnTo>
                    <a:pt x="119244" y="143853"/>
                  </a:lnTo>
                  <a:lnTo>
                    <a:pt x="121186" y="131835"/>
                  </a:lnTo>
                  <a:lnTo>
                    <a:pt x="124822" y="127332"/>
                  </a:lnTo>
                  <a:lnTo>
                    <a:pt x="129584" y="127839"/>
                  </a:lnTo>
                  <a:lnTo>
                    <a:pt x="135099" y="131688"/>
                  </a:lnTo>
                  <a:lnTo>
                    <a:pt x="144347" y="145322"/>
                  </a:lnTo>
                  <a:lnTo>
                    <a:pt x="153526" y="160740"/>
                  </a:lnTo>
                  <a:lnTo>
                    <a:pt x="177715" y="181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78541" y="4690712"/>
              <a:ext cx="145001" cy="195104"/>
            </a:xfrm>
            <a:custGeom>
              <a:avLst/>
              <a:gdLst/>
              <a:ahLst/>
              <a:cxnLst/>
              <a:rect l="0" t="0" r="0" b="0"/>
              <a:pathLst>
                <a:path w="145001" h="195104">
                  <a:moveTo>
                    <a:pt x="105496" y="5590"/>
                  </a:moveTo>
                  <a:lnTo>
                    <a:pt x="88728" y="0"/>
                  </a:lnTo>
                  <a:lnTo>
                    <a:pt x="71138" y="376"/>
                  </a:lnTo>
                  <a:lnTo>
                    <a:pt x="31248" y="10149"/>
                  </a:lnTo>
                  <a:lnTo>
                    <a:pt x="13616" y="22824"/>
                  </a:lnTo>
                  <a:lnTo>
                    <a:pt x="5638" y="31117"/>
                  </a:lnTo>
                  <a:lnTo>
                    <a:pt x="1490" y="40155"/>
                  </a:lnTo>
                  <a:lnTo>
                    <a:pt x="0" y="59557"/>
                  </a:lnTo>
                  <a:lnTo>
                    <a:pt x="3580" y="67304"/>
                  </a:lnTo>
                  <a:lnTo>
                    <a:pt x="16916" y="79032"/>
                  </a:lnTo>
                  <a:lnTo>
                    <a:pt x="37661" y="85024"/>
                  </a:lnTo>
                  <a:lnTo>
                    <a:pt x="61309" y="90027"/>
                  </a:lnTo>
                  <a:lnTo>
                    <a:pt x="115752" y="113256"/>
                  </a:lnTo>
                  <a:lnTo>
                    <a:pt x="141940" y="130168"/>
                  </a:lnTo>
                  <a:lnTo>
                    <a:pt x="145000" y="137775"/>
                  </a:lnTo>
                  <a:lnTo>
                    <a:pt x="144700" y="146355"/>
                  </a:lnTo>
                  <a:lnTo>
                    <a:pt x="142161" y="155585"/>
                  </a:lnTo>
                  <a:lnTo>
                    <a:pt x="136958" y="162909"/>
                  </a:lnTo>
                  <a:lnTo>
                    <a:pt x="121819" y="174165"/>
                  </a:lnTo>
                  <a:lnTo>
                    <a:pt x="93565" y="187079"/>
                  </a:lnTo>
                  <a:lnTo>
                    <a:pt x="36927" y="194046"/>
                  </a:lnTo>
                  <a:lnTo>
                    <a:pt x="10739" y="195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52533" y="4559431"/>
              <a:ext cx="21059" cy="305328"/>
            </a:xfrm>
            <a:custGeom>
              <a:avLst/>
              <a:gdLst/>
              <a:ahLst/>
              <a:cxnLst/>
              <a:rect l="0" t="0" r="0" b="0"/>
              <a:pathLst>
                <a:path w="21059" h="305328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0336" y="137662"/>
                  </a:lnTo>
                  <a:lnTo>
                    <a:pt x="16080" y="196039"/>
                  </a:lnTo>
                  <a:lnTo>
                    <a:pt x="20074" y="249770"/>
                  </a:lnTo>
                  <a:lnTo>
                    <a:pt x="2105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078834" y="470683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20"/>
                  </a:lnTo>
                  <a:lnTo>
                    <a:pt x="72936" y="14655"/>
                  </a:lnTo>
                  <a:lnTo>
                    <a:pt x="1284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78876" y="4548903"/>
              <a:ext cx="315856" cy="304005"/>
            </a:xfrm>
            <a:custGeom>
              <a:avLst/>
              <a:gdLst/>
              <a:ahLst/>
              <a:cxnLst/>
              <a:rect l="0" t="0" r="0" b="0"/>
              <a:pathLst>
                <a:path w="315856" h="304005">
                  <a:moveTo>
                    <a:pt x="0" y="0"/>
                  </a:moveTo>
                  <a:lnTo>
                    <a:pt x="8334" y="37478"/>
                  </a:lnTo>
                  <a:lnTo>
                    <a:pt x="15684" y="94490"/>
                  </a:lnTo>
                  <a:lnTo>
                    <a:pt x="21166" y="153672"/>
                  </a:lnTo>
                  <a:lnTo>
                    <a:pt x="29181" y="210422"/>
                  </a:lnTo>
                  <a:lnTo>
                    <a:pt x="31111" y="272282"/>
                  </a:lnTo>
                  <a:lnTo>
                    <a:pt x="28929" y="280957"/>
                  </a:lnTo>
                  <a:lnTo>
                    <a:pt x="25136" y="284401"/>
                  </a:lnTo>
                  <a:lnTo>
                    <a:pt x="20267" y="284357"/>
                  </a:lnTo>
                  <a:lnTo>
                    <a:pt x="17021" y="279648"/>
                  </a:lnTo>
                  <a:lnTo>
                    <a:pt x="13414" y="261939"/>
                  </a:lnTo>
                  <a:lnTo>
                    <a:pt x="19504" y="213611"/>
                  </a:lnTo>
                  <a:lnTo>
                    <a:pt x="25437" y="190864"/>
                  </a:lnTo>
                  <a:lnTo>
                    <a:pt x="32166" y="183395"/>
                  </a:lnTo>
                  <a:lnTo>
                    <a:pt x="52121" y="175095"/>
                  </a:lnTo>
                  <a:lnTo>
                    <a:pt x="61654" y="175222"/>
                  </a:lnTo>
                  <a:lnTo>
                    <a:pt x="78484" y="181602"/>
                  </a:lnTo>
                  <a:lnTo>
                    <a:pt x="101114" y="198347"/>
                  </a:lnTo>
                  <a:lnTo>
                    <a:pt x="122637" y="223716"/>
                  </a:lnTo>
                  <a:lnTo>
                    <a:pt x="146449" y="282419"/>
                  </a:lnTo>
                  <a:lnTo>
                    <a:pt x="150275" y="293564"/>
                  </a:lnTo>
                  <a:lnTo>
                    <a:pt x="153996" y="296315"/>
                  </a:lnTo>
                  <a:lnTo>
                    <a:pt x="157646" y="293469"/>
                  </a:lnTo>
                  <a:lnTo>
                    <a:pt x="185014" y="252292"/>
                  </a:lnTo>
                  <a:lnTo>
                    <a:pt x="212357" y="230211"/>
                  </a:lnTo>
                  <a:lnTo>
                    <a:pt x="257860" y="202209"/>
                  </a:lnTo>
                  <a:lnTo>
                    <a:pt x="274625" y="176507"/>
                  </a:lnTo>
                  <a:lnTo>
                    <a:pt x="275500" y="166804"/>
                  </a:lnTo>
                  <a:lnTo>
                    <a:pt x="270234" y="146665"/>
                  </a:lnTo>
                  <a:lnTo>
                    <a:pt x="263214" y="139891"/>
                  </a:lnTo>
                  <a:lnTo>
                    <a:pt x="242936" y="132363"/>
                  </a:lnTo>
                  <a:lnTo>
                    <a:pt x="221446" y="132138"/>
                  </a:lnTo>
                  <a:lnTo>
                    <a:pt x="201366" y="137107"/>
                  </a:lnTo>
                  <a:lnTo>
                    <a:pt x="184642" y="147114"/>
                  </a:lnTo>
                  <a:lnTo>
                    <a:pt x="172531" y="162480"/>
                  </a:lnTo>
                  <a:lnTo>
                    <a:pt x="167664" y="171491"/>
                  </a:lnTo>
                  <a:lnTo>
                    <a:pt x="165374" y="190861"/>
                  </a:lnTo>
                  <a:lnTo>
                    <a:pt x="170391" y="248399"/>
                  </a:lnTo>
                  <a:lnTo>
                    <a:pt x="185147" y="274941"/>
                  </a:lnTo>
                  <a:lnTo>
                    <a:pt x="197711" y="290262"/>
                  </a:lnTo>
                  <a:lnTo>
                    <a:pt x="217333" y="298631"/>
                  </a:lnTo>
                  <a:lnTo>
                    <a:pt x="268058" y="304004"/>
                  </a:lnTo>
                  <a:lnTo>
                    <a:pt x="31585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731602" y="4714675"/>
              <a:ext cx="208924" cy="350125"/>
            </a:xfrm>
            <a:custGeom>
              <a:avLst/>
              <a:gdLst/>
              <a:ahLst/>
              <a:cxnLst/>
              <a:rect l="0" t="0" r="0" b="0"/>
              <a:pathLst>
                <a:path w="208924" h="350125">
                  <a:moveTo>
                    <a:pt x="168456" y="65855"/>
                  </a:moveTo>
                  <a:lnTo>
                    <a:pt x="148213" y="21892"/>
                  </a:lnTo>
                  <a:lnTo>
                    <a:pt x="132553" y="8101"/>
                  </a:lnTo>
                  <a:lnTo>
                    <a:pt x="123464" y="2786"/>
                  </a:lnTo>
                  <a:lnTo>
                    <a:pt x="100886" y="0"/>
                  </a:lnTo>
                  <a:lnTo>
                    <a:pt x="88314" y="894"/>
                  </a:lnTo>
                  <a:lnTo>
                    <a:pt x="68107" y="11247"/>
                  </a:lnTo>
                  <a:lnTo>
                    <a:pt x="52496" y="27547"/>
                  </a:lnTo>
                  <a:lnTo>
                    <a:pt x="41659" y="46489"/>
                  </a:lnTo>
                  <a:lnTo>
                    <a:pt x="34570" y="82474"/>
                  </a:lnTo>
                  <a:lnTo>
                    <a:pt x="39151" y="105996"/>
                  </a:lnTo>
                  <a:lnTo>
                    <a:pt x="54883" y="135850"/>
                  </a:lnTo>
                  <a:lnTo>
                    <a:pt x="61156" y="144104"/>
                  </a:lnTo>
                  <a:lnTo>
                    <a:pt x="80603" y="153274"/>
                  </a:lnTo>
                  <a:lnTo>
                    <a:pt x="92339" y="155720"/>
                  </a:lnTo>
                  <a:lnTo>
                    <a:pt x="102504" y="155011"/>
                  </a:lnTo>
                  <a:lnTo>
                    <a:pt x="120037" y="147984"/>
                  </a:lnTo>
                  <a:lnTo>
                    <a:pt x="143061" y="130873"/>
                  </a:lnTo>
                  <a:lnTo>
                    <a:pt x="159111" y="105397"/>
                  </a:lnTo>
                  <a:lnTo>
                    <a:pt x="163396" y="102744"/>
                  </a:lnTo>
                  <a:lnTo>
                    <a:pt x="167422" y="104486"/>
                  </a:lnTo>
                  <a:lnTo>
                    <a:pt x="175016" y="115779"/>
                  </a:lnTo>
                  <a:lnTo>
                    <a:pt x="192962" y="167229"/>
                  </a:lnTo>
                  <a:lnTo>
                    <a:pt x="199813" y="219717"/>
                  </a:lnTo>
                  <a:lnTo>
                    <a:pt x="208923" y="281478"/>
                  </a:lnTo>
                  <a:lnTo>
                    <a:pt x="203599" y="302457"/>
                  </a:lnTo>
                  <a:lnTo>
                    <a:pt x="198903" y="311327"/>
                  </a:lnTo>
                  <a:lnTo>
                    <a:pt x="181208" y="324302"/>
                  </a:lnTo>
                  <a:lnTo>
                    <a:pt x="157746" y="332799"/>
                  </a:lnTo>
                  <a:lnTo>
                    <a:pt x="101436" y="338253"/>
                  </a:lnTo>
                  <a:lnTo>
                    <a:pt x="39924" y="344920"/>
                  </a:lnTo>
                  <a:lnTo>
                    <a:pt x="0" y="35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990073" y="4702182"/>
              <a:ext cx="110027" cy="134757"/>
            </a:xfrm>
            <a:custGeom>
              <a:avLst/>
              <a:gdLst/>
              <a:ahLst/>
              <a:cxnLst/>
              <a:rect l="0" t="0" r="0" b="0"/>
              <a:pathLst>
                <a:path w="110027" h="134757">
                  <a:moveTo>
                    <a:pt x="25798" y="78348"/>
                  </a:moveTo>
                  <a:lnTo>
                    <a:pt x="28917" y="121039"/>
                  </a:lnTo>
                  <a:lnTo>
                    <a:pt x="31863" y="134756"/>
                  </a:lnTo>
                  <a:lnTo>
                    <a:pt x="29273" y="129154"/>
                  </a:lnTo>
                  <a:lnTo>
                    <a:pt x="8043" y="67095"/>
                  </a:lnTo>
                  <a:lnTo>
                    <a:pt x="0" y="36019"/>
                  </a:lnTo>
                  <a:lnTo>
                    <a:pt x="1854" y="15082"/>
                  </a:lnTo>
                  <a:lnTo>
                    <a:pt x="7496" y="8094"/>
                  </a:lnTo>
                  <a:lnTo>
                    <a:pt x="26243" y="330"/>
                  </a:lnTo>
                  <a:lnTo>
                    <a:pt x="47052" y="0"/>
                  </a:lnTo>
                  <a:lnTo>
                    <a:pt x="110026" y="4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144721" y="4701774"/>
              <a:ext cx="137419" cy="184042"/>
            </a:xfrm>
            <a:custGeom>
              <a:avLst/>
              <a:gdLst/>
              <a:ahLst/>
              <a:cxnLst/>
              <a:rect l="0" t="0" r="0" b="0"/>
              <a:pathLst>
                <a:path w="137419" h="184042">
                  <a:moveTo>
                    <a:pt x="8021" y="89284"/>
                  </a:moveTo>
                  <a:lnTo>
                    <a:pt x="24788" y="100463"/>
                  </a:lnTo>
                  <a:lnTo>
                    <a:pt x="57573" y="107414"/>
                  </a:lnTo>
                  <a:lnTo>
                    <a:pt x="91333" y="103884"/>
                  </a:lnTo>
                  <a:lnTo>
                    <a:pt x="109779" y="95383"/>
                  </a:lnTo>
                  <a:lnTo>
                    <a:pt x="117973" y="89841"/>
                  </a:lnTo>
                  <a:lnTo>
                    <a:pt x="130199" y="74324"/>
                  </a:lnTo>
                  <a:lnTo>
                    <a:pt x="135096" y="65273"/>
                  </a:lnTo>
                  <a:lnTo>
                    <a:pt x="137418" y="45857"/>
                  </a:lnTo>
                  <a:lnTo>
                    <a:pt x="136400" y="35766"/>
                  </a:lnTo>
                  <a:lnTo>
                    <a:pt x="125909" y="18315"/>
                  </a:lnTo>
                  <a:lnTo>
                    <a:pt x="118199" y="10386"/>
                  </a:lnTo>
                  <a:lnTo>
                    <a:pt x="94034" y="1576"/>
                  </a:lnTo>
                  <a:lnTo>
                    <a:pt x="66135" y="0"/>
                  </a:lnTo>
                  <a:lnTo>
                    <a:pt x="42038" y="7098"/>
                  </a:lnTo>
                  <a:lnTo>
                    <a:pt x="25870" y="21172"/>
                  </a:lnTo>
                  <a:lnTo>
                    <a:pt x="5958" y="58802"/>
                  </a:lnTo>
                  <a:lnTo>
                    <a:pt x="0" y="95201"/>
                  </a:lnTo>
                  <a:lnTo>
                    <a:pt x="4846" y="115700"/>
                  </a:lnTo>
                  <a:lnTo>
                    <a:pt x="27021" y="153514"/>
                  </a:lnTo>
                  <a:lnTo>
                    <a:pt x="46491" y="167744"/>
                  </a:lnTo>
                  <a:lnTo>
                    <a:pt x="80641" y="179212"/>
                  </a:lnTo>
                  <a:lnTo>
                    <a:pt x="113305" y="184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334798" y="4736627"/>
              <a:ext cx="144328" cy="159735"/>
            </a:xfrm>
            <a:custGeom>
              <a:avLst/>
              <a:gdLst/>
              <a:ahLst/>
              <a:cxnLst/>
              <a:rect l="0" t="0" r="0" b="0"/>
              <a:pathLst>
                <a:path w="144328" h="159735">
                  <a:moveTo>
                    <a:pt x="112741" y="64960"/>
                  </a:moveTo>
                  <a:lnTo>
                    <a:pt x="112741" y="42603"/>
                  </a:lnTo>
                  <a:lnTo>
                    <a:pt x="106502" y="25387"/>
                  </a:lnTo>
                  <a:lnTo>
                    <a:pt x="101563" y="17521"/>
                  </a:lnTo>
                  <a:lnTo>
                    <a:pt x="86716" y="5661"/>
                  </a:lnTo>
                  <a:lnTo>
                    <a:pt x="77844" y="861"/>
                  </a:lnTo>
                  <a:lnTo>
                    <a:pt x="68419" y="0"/>
                  </a:lnTo>
                  <a:lnTo>
                    <a:pt x="48588" y="5283"/>
                  </a:lnTo>
                  <a:lnTo>
                    <a:pt x="23283" y="21412"/>
                  </a:lnTo>
                  <a:lnTo>
                    <a:pt x="11370" y="40536"/>
                  </a:lnTo>
                  <a:lnTo>
                    <a:pt x="3347" y="64633"/>
                  </a:lnTo>
                  <a:lnTo>
                    <a:pt x="0" y="103338"/>
                  </a:lnTo>
                  <a:lnTo>
                    <a:pt x="3362" y="126470"/>
                  </a:lnTo>
                  <a:lnTo>
                    <a:pt x="11876" y="145330"/>
                  </a:lnTo>
                  <a:lnTo>
                    <a:pt x="17421" y="153635"/>
                  </a:lnTo>
                  <a:lnTo>
                    <a:pt x="24628" y="158002"/>
                  </a:lnTo>
                  <a:lnTo>
                    <a:pt x="41994" y="159734"/>
                  </a:lnTo>
                  <a:lnTo>
                    <a:pt x="58292" y="153485"/>
                  </a:lnTo>
                  <a:lnTo>
                    <a:pt x="65913" y="148543"/>
                  </a:lnTo>
                  <a:lnTo>
                    <a:pt x="77500" y="133693"/>
                  </a:lnTo>
                  <a:lnTo>
                    <a:pt x="94471" y="95564"/>
                  </a:lnTo>
                  <a:lnTo>
                    <a:pt x="97051" y="93552"/>
                  </a:lnTo>
                  <a:lnTo>
                    <a:pt x="98772" y="96889"/>
                  </a:lnTo>
                  <a:lnTo>
                    <a:pt x="107122" y="130279"/>
                  </a:lnTo>
                  <a:lnTo>
                    <a:pt x="112504" y="137751"/>
                  </a:lnTo>
                  <a:lnTo>
                    <a:pt x="127844" y="149174"/>
                  </a:lnTo>
                  <a:lnTo>
                    <a:pt x="133338" y="151518"/>
                  </a:lnTo>
                  <a:lnTo>
                    <a:pt x="137001" y="151911"/>
                  </a:lnTo>
                  <a:lnTo>
                    <a:pt x="144327" y="149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531767" y="4622602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5684" y="165651"/>
                  </a:lnTo>
                  <a:lnTo>
                    <a:pt x="20349" y="228846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447540" y="4727887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605466" y="4718167"/>
              <a:ext cx="154465" cy="170042"/>
            </a:xfrm>
            <a:custGeom>
              <a:avLst/>
              <a:gdLst/>
              <a:ahLst/>
              <a:cxnLst/>
              <a:rect l="0" t="0" r="0" b="0"/>
              <a:pathLst>
                <a:path w="154465" h="170042">
                  <a:moveTo>
                    <a:pt x="0" y="83420"/>
                  </a:moveTo>
                  <a:lnTo>
                    <a:pt x="62281" y="100208"/>
                  </a:lnTo>
                  <a:lnTo>
                    <a:pt x="101382" y="102042"/>
                  </a:lnTo>
                  <a:lnTo>
                    <a:pt x="124608" y="98325"/>
                  </a:lnTo>
                  <a:lnTo>
                    <a:pt x="133375" y="93357"/>
                  </a:lnTo>
                  <a:lnTo>
                    <a:pt x="146236" y="78478"/>
                  </a:lnTo>
                  <a:lnTo>
                    <a:pt x="152731" y="57046"/>
                  </a:lnTo>
                  <a:lnTo>
                    <a:pt x="154464" y="44781"/>
                  </a:lnTo>
                  <a:lnTo>
                    <a:pt x="152109" y="35433"/>
                  </a:lnTo>
                  <a:lnTo>
                    <a:pt x="147030" y="28032"/>
                  </a:lnTo>
                  <a:lnTo>
                    <a:pt x="113661" y="2159"/>
                  </a:lnTo>
                  <a:lnTo>
                    <a:pt x="103850" y="0"/>
                  </a:lnTo>
                  <a:lnTo>
                    <a:pt x="83590" y="3840"/>
                  </a:lnTo>
                  <a:lnTo>
                    <a:pt x="58043" y="19156"/>
                  </a:lnTo>
                  <a:lnTo>
                    <a:pt x="46074" y="34971"/>
                  </a:lnTo>
                  <a:lnTo>
                    <a:pt x="38025" y="54868"/>
                  </a:lnTo>
                  <a:lnTo>
                    <a:pt x="34663" y="91208"/>
                  </a:lnTo>
                  <a:lnTo>
                    <a:pt x="41727" y="124722"/>
                  </a:lnTo>
                  <a:lnTo>
                    <a:pt x="52080" y="146230"/>
                  </a:lnTo>
                  <a:lnTo>
                    <a:pt x="67600" y="161248"/>
                  </a:lnTo>
                  <a:lnTo>
                    <a:pt x="76652" y="166891"/>
                  </a:lnTo>
                  <a:lnTo>
                    <a:pt x="99189" y="170041"/>
                  </a:lnTo>
                  <a:lnTo>
                    <a:pt x="136871" y="167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811125" y="4736526"/>
              <a:ext cx="89141" cy="119153"/>
            </a:xfrm>
            <a:custGeom>
              <a:avLst/>
              <a:gdLst/>
              <a:ahLst/>
              <a:cxnLst/>
              <a:rect l="0" t="0" r="0" b="0"/>
              <a:pathLst>
                <a:path w="89141" h="119153">
                  <a:moveTo>
                    <a:pt x="4912" y="65061"/>
                  </a:moveTo>
                  <a:lnTo>
                    <a:pt x="20531" y="119152"/>
                  </a:lnTo>
                  <a:lnTo>
                    <a:pt x="20004" y="118669"/>
                  </a:lnTo>
                  <a:lnTo>
                    <a:pt x="4389" y="65492"/>
                  </a:lnTo>
                  <a:lnTo>
                    <a:pt x="0" y="44196"/>
                  </a:lnTo>
                  <a:lnTo>
                    <a:pt x="1949" y="23032"/>
                  </a:lnTo>
                  <a:lnTo>
                    <a:pt x="6446" y="14814"/>
                  </a:lnTo>
                  <a:lnTo>
                    <a:pt x="20802" y="2565"/>
                  </a:lnTo>
                  <a:lnTo>
                    <a:pt x="29543" y="0"/>
                  </a:lnTo>
                  <a:lnTo>
                    <a:pt x="89140" y="1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047664" y="4748604"/>
              <a:ext cx="132900" cy="147740"/>
            </a:xfrm>
            <a:custGeom>
              <a:avLst/>
              <a:gdLst/>
              <a:ahLst/>
              <a:cxnLst/>
              <a:rect l="0" t="0" r="0" b="0"/>
              <a:pathLst>
                <a:path w="132900" h="147740">
                  <a:moveTo>
                    <a:pt x="0" y="52983"/>
                  </a:moveTo>
                  <a:lnTo>
                    <a:pt x="3119" y="95674"/>
                  </a:lnTo>
                  <a:lnTo>
                    <a:pt x="14654" y="137325"/>
                  </a:lnTo>
                  <a:lnTo>
                    <a:pt x="14449" y="140796"/>
                  </a:lnTo>
                  <a:lnTo>
                    <a:pt x="11972" y="139601"/>
                  </a:lnTo>
                  <a:lnTo>
                    <a:pt x="7982" y="135295"/>
                  </a:lnTo>
                  <a:lnTo>
                    <a:pt x="2365" y="101288"/>
                  </a:lnTo>
                  <a:lnTo>
                    <a:pt x="1637" y="46970"/>
                  </a:lnTo>
                  <a:lnTo>
                    <a:pt x="5797" y="23404"/>
                  </a:lnTo>
                  <a:lnTo>
                    <a:pt x="10883" y="14546"/>
                  </a:lnTo>
                  <a:lnTo>
                    <a:pt x="25894" y="1585"/>
                  </a:lnTo>
                  <a:lnTo>
                    <a:pt x="34810" y="0"/>
                  </a:lnTo>
                  <a:lnTo>
                    <a:pt x="54075" y="4478"/>
                  </a:lnTo>
                  <a:lnTo>
                    <a:pt x="79063" y="20154"/>
                  </a:lnTo>
                  <a:lnTo>
                    <a:pt x="115596" y="73067"/>
                  </a:lnTo>
                  <a:lnTo>
                    <a:pt x="127415" y="95834"/>
                  </a:lnTo>
                  <a:lnTo>
                    <a:pt x="132899" y="130280"/>
                  </a:lnTo>
                  <a:lnTo>
                    <a:pt x="131884" y="136100"/>
                  </a:lnTo>
                  <a:lnTo>
                    <a:pt x="126342" y="147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227081" y="4770001"/>
              <a:ext cx="104853" cy="157940"/>
            </a:xfrm>
            <a:custGeom>
              <a:avLst/>
              <a:gdLst/>
              <a:ahLst/>
              <a:cxnLst/>
              <a:rect l="0" t="0" r="0" b="0"/>
              <a:pathLst>
                <a:path w="104853" h="15794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24607"/>
                  </a:lnTo>
                  <a:lnTo>
                    <a:pt x="19849" y="151825"/>
                  </a:lnTo>
                  <a:lnTo>
                    <a:pt x="27126" y="156199"/>
                  </a:lnTo>
                  <a:lnTo>
                    <a:pt x="44570" y="157939"/>
                  </a:lnTo>
                  <a:lnTo>
                    <a:pt x="52966" y="154426"/>
                  </a:lnTo>
                  <a:lnTo>
                    <a:pt x="68533" y="141163"/>
                  </a:lnTo>
                  <a:lnTo>
                    <a:pt x="84863" y="113966"/>
                  </a:lnTo>
                  <a:lnTo>
                    <a:pt x="92454" y="57693"/>
                  </a:lnTo>
                  <a:lnTo>
                    <a:pt x="94939" y="19174"/>
                  </a:lnTo>
                  <a:lnTo>
                    <a:pt x="97073" y="12783"/>
                  </a:lnTo>
                  <a:lnTo>
                    <a:pt x="1048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363518" y="4791019"/>
              <a:ext cx="191288" cy="105325"/>
            </a:xfrm>
            <a:custGeom>
              <a:avLst/>
              <a:gdLst/>
              <a:ahLst/>
              <a:cxnLst/>
              <a:rect l="0" t="0" r="0" b="0"/>
              <a:pathLst>
                <a:path w="191288" h="105325">
                  <a:moveTo>
                    <a:pt x="0" y="42153"/>
                  </a:moveTo>
                  <a:lnTo>
                    <a:pt x="14655" y="100770"/>
                  </a:lnTo>
                  <a:lnTo>
                    <a:pt x="16789" y="104627"/>
                  </a:lnTo>
                  <a:lnTo>
                    <a:pt x="18212" y="102520"/>
                  </a:lnTo>
                  <a:lnTo>
                    <a:pt x="19160" y="96436"/>
                  </a:lnTo>
                  <a:lnTo>
                    <a:pt x="11826" y="35784"/>
                  </a:lnTo>
                  <a:lnTo>
                    <a:pt x="14903" y="28548"/>
                  </a:lnTo>
                  <a:lnTo>
                    <a:pt x="20464" y="24894"/>
                  </a:lnTo>
                  <a:lnTo>
                    <a:pt x="27681" y="23628"/>
                  </a:lnTo>
                  <a:lnTo>
                    <a:pt x="34832" y="26294"/>
                  </a:lnTo>
                  <a:lnTo>
                    <a:pt x="56074" y="46813"/>
                  </a:lnTo>
                  <a:lnTo>
                    <a:pt x="70155" y="65281"/>
                  </a:lnTo>
                  <a:lnTo>
                    <a:pt x="76016" y="68100"/>
                  </a:lnTo>
                  <a:lnTo>
                    <a:pt x="81093" y="66470"/>
                  </a:lnTo>
                  <a:lnTo>
                    <a:pt x="85647" y="61874"/>
                  </a:lnTo>
                  <a:lnTo>
                    <a:pt x="90708" y="44289"/>
                  </a:lnTo>
                  <a:lnTo>
                    <a:pt x="95297" y="23215"/>
                  </a:lnTo>
                  <a:lnTo>
                    <a:pt x="105135" y="6050"/>
                  </a:lnTo>
                  <a:lnTo>
                    <a:pt x="112205" y="1707"/>
                  </a:lnTo>
                  <a:lnTo>
                    <a:pt x="129418" y="0"/>
                  </a:lnTo>
                  <a:lnTo>
                    <a:pt x="137751" y="3523"/>
                  </a:lnTo>
                  <a:lnTo>
                    <a:pt x="153249" y="16795"/>
                  </a:lnTo>
                  <a:lnTo>
                    <a:pt x="187364" y="77761"/>
                  </a:lnTo>
                  <a:lnTo>
                    <a:pt x="190421" y="84609"/>
                  </a:lnTo>
                  <a:lnTo>
                    <a:pt x="191287" y="90345"/>
                  </a:lnTo>
                  <a:lnTo>
                    <a:pt x="189513" y="105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595146" y="4633131"/>
              <a:ext cx="121605" cy="280856"/>
            </a:xfrm>
            <a:custGeom>
              <a:avLst/>
              <a:gdLst/>
              <a:ahLst/>
              <a:cxnLst/>
              <a:rect l="0" t="0" r="0" b="0"/>
              <a:pathLst>
                <a:path w="121605" h="28085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5" y="174558"/>
                  </a:lnTo>
                  <a:lnTo>
                    <a:pt x="9877" y="231445"/>
                  </a:lnTo>
                  <a:lnTo>
                    <a:pt x="9069" y="251433"/>
                  </a:lnTo>
                  <a:lnTo>
                    <a:pt x="7215" y="251850"/>
                  </a:lnTo>
                  <a:lnTo>
                    <a:pt x="4810" y="248618"/>
                  </a:lnTo>
                  <a:lnTo>
                    <a:pt x="1425" y="221713"/>
                  </a:lnTo>
                  <a:lnTo>
                    <a:pt x="6011" y="189695"/>
                  </a:lnTo>
                  <a:lnTo>
                    <a:pt x="11026" y="181445"/>
                  </a:lnTo>
                  <a:lnTo>
                    <a:pt x="25957" y="169159"/>
                  </a:lnTo>
                  <a:lnTo>
                    <a:pt x="44291" y="166039"/>
                  </a:lnTo>
                  <a:lnTo>
                    <a:pt x="84657" y="173567"/>
                  </a:lnTo>
                  <a:lnTo>
                    <a:pt x="110351" y="188558"/>
                  </a:lnTo>
                  <a:lnTo>
                    <a:pt x="115682" y="197065"/>
                  </a:lnTo>
                  <a:lnTo>
                    <a:pt x="121604" y="218995"/>
                  </a:lnTo>
                  <a:lnTo>
                    <a:pt x="119348" y="252061"/>
                  </a:lnTo>
                  <a:lnTo>
                    <a:pt x="114660" y="260457"/>
                  </a:lnTo>
                  <a:lnTo>
                    <a:pt x="100093" y="272906"/>
                  </a:lnTo>
                  <a:lnTo>
                    <a:pt x="78800" y="279219"/>
                  </a:lnTo>
                  <a:lnTo>
                    <a:pt x="56079" y="280855"/>
                  </a:lnTo>
                  <a:lnTo>
                    <a:pt x="2105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742544" y="4729641"/>
              <a:ext cx="84230" cy="166703"/>
            </a:xfrm>
            <a:custGeom>
              <a:avLst/>
              <a:gdLst/>
              <a:ahLst/>
              <a:cxnLst/>
              <a:rect l="0" t="0" r="0" b="0"/>
              <a:pathLst>
                <a:path w="84230" h="166703">
                  <a:moveTo>
                    <a:pt x="0" y="93003"/>
                  </a:moveTo>
                  <a:lnTo>
                    <a:pt x="37479" y="101336"/>
                  </a:lnTo>
                  <a:lnTo>
                    <a:pt x="49552" y="102068"/>
                  </a:lnTo>
                  <a:lnTo>
                    <a:pt x="59941" y="99046"/>
                  </a:lnTo>
                  <a:lnTo>
                    <a:pt x="77724" y="86330"/>
                  </a:lnTo>
                  <a:lnTo>
                    <a:pt x="82231" y="76856"/>
                  </a:lnTo>
                  <a:lnTo>
                    <a:pt x="84121" y="53851"/>
                  </a:lnTo>
                  <a:lnTo>
                    <a:pt x="77941" y="34268"/>
                  </a:lnTo>
                  <a:lnTo>
                    <a:pt x="66226" y="17765"/>
                  </a:lnTo>
                  <a:lnTo>
                    <a:pt x="49321" y="2632"/>
                  </a:lnTo>
                  <a:lnTo>
                    <a:pt x="41070" y="0"/>
                  </a:lnTo>
                  <a:lnTo>
                    <a:pt x="33229" y="585"/>
                  </a:lnTo>
                  <a:lnTo>
                    <a:pt x="25662" y="3315"/>
                  </a:lnTo>
                  <a:lnTo>
                    <a:pt x="14134" y="15707"/>
                  </a:lnTo>
                  <a:lnTo>
                    <a:pt x="9423" y="23925"/>
                  </a:lnTo>
                  <a:lnTo>
                    <a:pt x="2792" y="63436"/>
                  </a:lnTo>
                  <a:lnTo>
                    <a:pt x="6416" y="101010"/>
                  </a:lnTo>
                  <a:lnTo>
                    <a:pt x="14940" y="120348"/>
                  </a:lnTo>
                  <a:lnTo>
                    <a:pt x="39476" y="151826"/>
                  </a:lnTo>
                  <a:lnTo>
                    <a:pt x="56150" y="160091"/>
                  </a:lnTo>
                  <a:lnTo>
                    <a:pt x="84229" y="166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896217" y="4748738"/>
              <a:ext cx="99012" cy="135405"/>
            </a:xfrm>
            <a:custGeom>
              <a:avLst/>
              <a:gdLst/>
              <a:ahLst/>
              <a:cxnLst/>
              <a:rect l="0" t="0" r="0" b="0"/>
              <a:pathLst>
                <a:path w="99012" h="135405">
                  <a:moveTo>
                    <a:pt x="4255" y="63377"/>
                  </a:moveTo>
                  <a:lnTo>
                    <a:pt x="7374" y="117521"/>
                  </a:lnTo>
                  <a:lnTo>
                    <a:pt x="11490" y="135404"/>
                  </a:lnTo>
                  <a:lnTo>
                    <a:pt x="12588" y="133622"/>
                  </a:lnTo>
                  <a:lnTo>
                    <a:pt x="12637" y="120333"/>
                  </a:lnTo>
                  <a:lnTo>
                    <a:pt x="0" y="61909"/>
                  </a:lnTo>
                  <a:lnTo>
                    <a:pt x="1174" y="23948"/>
                  </a:lnTo>
                  <a:lnTo>
                    <a:pt x="5711" y="14864"/>
                  </a:lnTo>
                  <a:lnTo>
                    <a:pt x="20110" y="1651"/>
                  </a:lnTo>
                  <a:lnTo>
                    <a:pt x="28863" y="0"/>
                  </a:lnTo>
                  <a:lnTo>
                    <a:pt x="89861" y="18234"/>
                  </a:lnTo>
                  <a:lnTo>
                    <a:pt x="99011" y="21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0005758" y="49279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2127770" y="3800787"/>
            <a:ext cx="912253" cy="568392"/>
            <a:chOff x="2127770" y="3800787"/>
            <a:chExt cx="912253" cy="568392"/>
          </a:xfrm>
        </p:grpSpPr>
        <p:sp>
          <p:nvSpPr>
            <p:cNvPr id="142" name="Freeform 141"/>
            <p:cNvSpPr/>
            <p:nvPr/>
          </p:nvSpPr>
          <p:spPr>
            <a:xfrm>
              <a:off x="2316269" y="4085057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650275" y="3866821"/>
              <a:ext cx="189673" cy="376185"/>
            </a:xfrm>
            <a:custGeom>
              <a:avLst/>
              <a:gdLst/>
              <a:ahLst/>
              <a:cxnLst/>
              <a:rect l="0" t="0" r="0" b="0"/>
              <a:pathLst>
                <a:path w="189673" h="376185">
                  <a:moveTo>
                    <a:pt x="160833" y="70837"/>
                  </a:moveTo>
                  <a:lnTo>
                    <a:pt x="111335" y="125924"/>
                  </a:lnTo>
                  <a:lnTo>
                    <a:pt x="84722" y="167246"/>
                  </a:lnTo>
                  <a:lnTo>
                    <a:pt x="63867" y="219255"/>
                  </a:lnTo>
                  <a:lnTo>
                    <a:pt x="40266" y="281325"/>
                  </a:lnTo>
                  <a:lnTo>
                    <a:pt x="37372" y="319857"/>
                  </a:lnTo>
                  <a:lnTo>
                    <a:pt x="40841" y="342949"/>
                  </a:lnTo>
                  <a:lnTo>
                    <a:pt x="52521" y="361791"/>
                  </a:lnTo>
                  <a:lnTo>
                    <a:pt x="60549" y="370092"/>
                  </a:lnTo>
                  <a:lnTo>
                    <a:pt x="69411" y="374455"/>
                  </a:lnTo>
                  <a:lnTo>
                    <a:pt x="88616" y="376184"/>
                  </a:lnTo>
                  <a:lnTo>
                    <a:pt x="119159" y="370580"/>
                  </a:lnTo>
                  <a:lnTo>
                    <a:pt x="144846" y="355922"/>
                  </a:lnTo>
                  <a:lnTo>
                    <a:pt x="167275" y="336760"/>
                  </a:lnTo>
                  <a:lnTo>
                    <a:pt x="183149" y="310676"/>
                  </a:lnTo>
                  <a:lnTo>
                    <a:pt x="189672" y="275131"/>
                  </a:lnTo>
                  <a:lnTo>
                    <a:pt x="184959" y="251711"/>
                  </a:lnTo>
                  <a:lnTo>
                    <a:pt x="169152" y="221915"/>
                  </a:lnTo>
                  <a:lnTo>
                    <a:pt x="134806" y="183625"/>
                  </a:lnTo>
                  <a:lnTo>
                    <a:pt x="74999" y="141069"/>
                  </a:lnTo>
                  <a:lnTo>
                    <a:pt x="20430" y="105938"/>
                  </a:lnTo>
                  <a:lnTo>
                    <a:pt x="2509" y="79287"/>
                  </a:lnTo>
                  <a:lnTo>
                    <a:pt x="0" y="59385"/>
                  </a:lnTo>
                  <a:lnTo>
                    <a:pt x="3954" y="40011"/>
                  </a:lnTo>
                  <a:lnTo>
                    <a:pt x="13510" y="23601"/>
                  </a:lnTo>
                  <a:lnTo>
                    <a:pt x="28676" y="11629"/>
                  </a:lnTo>
                  <a:lnTo>
                    <a:pt x="48285" y="3578"/>
                  </a:lnTo>
                  <a:lnTo>
                    <a:pt x="72597" y="0"/>
                  </a:lnTo>
                  <a:lnTo>
                    <a:pt x="95881" y="4649"/>
                  </a:lnTo>
                  <a:lnTo>
                    <a:pt x="125601" y="20420"/>
                  </a:lnTo>
                  <a:lnTo>
                    <a:pt x="150305" y="39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127770" y="3800787"/>
              <a:ext cx="912253" cy="568392"/>
            </a:xfrm>
            <a:custGeom>
              <a:avLst/>
              <a:gdLst/>
              <a:ahLst/>
              <a:cxnLst/>
              <a:rect l="0" t="0" r="0" b="0"/>
              <a:pathLst>
                <a:path w="912253" h="568392">
                  <a:moveTo>
                    <a:pt x="441183" y="10529"/>
                  </a:moveTo>
                  <a:lnTo>
                    <a:pt x="382566" y="10529"/>
                  </a:lnTo>
                  <a:lnTo>
                    <a:pt x="329562" y="11698"/>
                  </a:lnTo>
                  <a:lnTo>
                    <a:pt x="277845" y="21981"/>
                  </a:lnTo>
                  <a:lnTo>
                    <a:pt x="217586" y="40867"/>
                  </a:lnTo>
                  <a:lnTo>
                    <a:pt x="161091" y="65664"/>
                  </a:lnTo>
                  <a:lnTo>
                    <a:pt x="106727" y="107000"/>
                  </a:lnTo>
                  <a:lnTo>
                    <a:pt x="49721" y="161371"/>
                  </a:lnTo>
                  <a:lnTo>
                    <a:pt x="23479" y="200722"/>
                  </a:lnTo>
                  <a:lnTo>
                    <a:pt x="4118" y="253944"/>
                  </a:lnTo>
                  <a:lnTo>
                    <a:pt x="0" y="309388"/>
                  </a:lnTo>
                  <a:lnTo>
                    <a:pt x="4775" y="365141"/>
                  </a:lnTo>
                  <a:lnTo>
                    <a:pt x="28677" y="420698"/>
                  </a:lnTo>
                  <a:lnTo>
                    <a:pt x="39088" y="442001"/>
                  </a:lnTo>
                  <a:lnTo>
                    <a:pt x="64680" y="471385"/>
                  </a:lnTo>
                  <a:lnTo>
                    <a:pt x="126719" y="508268"/>
                  </a:lnTo>
                  <a:lnTo>
                    <a:pt x="178939" y="528731"/>
                  </a:lnTo>
                  <a:lnTo>
                    <a:pt x="239903" y="549368"/>
                  </a:lnTo>
                  <a:lnTo>
                    <a:pt x="290947" y="555450"/>
                  </a:lnTo>
                  <a:lnTo>
                    <a:pt x="343116" y="562841"/>
                  </a:lnTo>
                  <a:lnTo>
                    <a:pt x="395619" y="566851"/>
                  </a:lnTo>
                  <a:lnTo>
                    <a:pt x="448219" y="568039"/>
                  </a:lnTo>
                  <a:lnTo>
                    <a:pt x="500850" y="568391"/>
                  </a:lnTo>
                  <a:lnTo>
                    <a:pt x="553488" y="562906"/>
                  </a:lnTo>
                  <a:lnTo>
                    <a:pt x="606130" y="553872"/>
                  </a:lnTo>
                  <a:lnTo>
                    <a:pt x="658772" y="538197"/>
                  </a:lnTo>
                  <a:lnTo>
                    <a:pt x="711415" y="518735"/>
                  </a:lnTo>
                  <a:lnTo>
                    <a:pt x="770859" y="491197"/>
                  </a:lnTo>
                  <a:lnTo>
                    <a:pt x="820874" y="450628"/>
                  </a:lnTo>
                  <a:lnTo>
                    <a:pt x="869819" y="391474"/>
                  </a:lnTo>
                  <a:lnTo>
                    <a:pt x="889890" y="355418"/>
                  </a:lnTo>
                  <a:lnTo>
                    <a:pt x="907153" y="301313"/>
                  </a:lnTo>
                  <a:lnTo>
                    <a:pt x="912252" y="239500"/>
                  </a:lnTo>
                  <a:lnTo>
                    <a:pt x="900108" y="180021"/>
                  </a:lnTo>
                  <a:lnTo>
                    <a:pt x="863486" y="126479"/>
                  </a:lnTo>
                  <a:lnTo>
                    <a:pt x="846462" y="106515"/>
                  </a:lnTo>
                  <a:lnTo>
                    <a:pt x="783949" y="67305"/>
                  </a:lnTo>
                  <a:lnTo>
                    <a:pt x="729902" y="39898"/>
                  </a:lnTo>
                  <a:lnTo>
                    <a:pt x="674859" y="22006"/>
                  </a:lnTo>
                  <a:lnTo>
                    <a:pt x="617655" y="10810"/>
                  </a:lnTo>
                  <a:lnTo>
                    <a:pt x="575767" y="4805"/>
                  </a:lnTo>
                  <a:lnTo>
                    <a:pt x="529854" y="2135"/>
                  </a:lnTo>
                  <a:lnTo>
                    <a:pt x="474735" y="633"/>
                  </a:lnTo>
                  <a:lnTo>
                    <a:pt x="4411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845572" y="168455"/>
            <a:ext cx="8080441" cy="547483"/>
            <a:chOff x="845572" y="168455"/>
            <a:chExt cx="8080441" cy="547483"/>
          </a:xfrm>
        </p:grpSpPr>
        <p:sp>
          <p:nvSpPr>
            <p:cNvPr id="2" name="Freeform 1"/>
            <p:cNvSpPr/>
            <p:nvPr/>
          </p:nvSpPr>
          <p:spPr>
            <a:xfrm>
              <a:off x="845572" y="210569"/>
              <a:ext cx="437684" cy="339928"/>
            </a:xfrm>
            <a:custGeom>
              <a:avLst/>
              <a:gdLst/>
              <a:ahLst/>
              <a:cxnLst/>
              <a:rect l="0" t="0" r="0" b="0"/>
              <a:pathLst>
                <a:path w="437684" h="339928">
                  <a:moveTo>
                    <a:pt x="7236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5901" y="140292"/>
                  </a:lnTo>
                  <a:lnTo>
                    <a:pt x="18513" y="202225"/>
                  </a:lnTo>
                  <a:lnTo>
                    <a:pt x="31950" y="256625"/>
                  </a:lnTo>
                  <a:lnTo>
                    <a:pt x="47039" y="302856"/>
                  </a:lnTo>
                  <a:lnTo>
                    <a:pt x="58461" y="320216"/>
                  </a:lnTo>
                  <a:lnTo>
                    <a:pt x="74456" y="332611"/>
                  </a:lnTo>
                  <a:lnTo>
                    <a:pt x="83635" y="337555"/>
                  </a:lnTo>
                  <a:lnTo>
                    <a:pt x="109431" y="339927"/>
                  </a:lnTo>
                  <a:lnTo>
                    <a:pt x="136884" y="335913"/>
                  </a:lnTo>
                  <a:lnTo>
                    <a:pt x="165493" y="320498"/>
                  </a:lnTo>
                  <a:lnTo>
                    <a:pt x="196121" y="291210"/>
                  </a:lnTo>
                  <a:lnTo>
                    <a:pt x="209338" y="270976"/>
                  </a:lnTo>
                  <a:lnTo>
                    <a:pt x="231191" y="211824"/>
                  </a:lnTo>
                  <a:lnTo>
                    <a:pt x="234918" y="207897"/>
                  </a:lnTo>
                  <a:lnTo>
                    <a:pt x="238573" y="208788"/>
                  </a:lnTo>
                  <a:lnTo>
                    <a:pt x="245753" y="219137"/>
                  </a:lnTo>
                  <a:lnTo>
                    <a:pt x="268097" y="274493"/>
                  </a:lnTo>
                  <a:lnTo>
                    <a:pt x="287039" y="304380"/>
                  </a:lnTo>
                  <a:lnTo>
                    <a:pt x="314359" y="327403"/>
                  </a:lnTo>
                  <a:lnTo>
                    <a:pt x="334418" y="337755"/>
                  </a:lnTo>
                  <a:lnTo>
                    <a:pt x="344680" y="338644"/>
                  </a:lnTo>
                  <a:lnTo>
                    <a:pt x="365441" y="333393"/>
                  </a:lnTo>
                  <a:lnTo>
                    <a:pt x="383247" y="320140"/>
                  </a:lnTo>
                  <a:lnTo>
                    <a:pt x="419790" y="278985"/>
                  </a:lnTo>
                  <a:lnTo>
                    <a:pt x="432721" y="241890"/>
                  </a:lnTo>
                  <a:lnTo>
                    <a:pt x="437683" y="180665"/>
                  </a:lnTo>
                  <a:lnTo>
                    <a:pt x="433074" y="123165"/>
                  </a:lnTo>
                  <a:lnTo>
                    <a:pt x="417847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68704" y="231626"/>
              <a:ext cx="347442" cy="307962"/>
            </a:xfrm>
            <a:custGeom>
              <a:avLst/>
              <a:gdLst/>
              <a:ahLst/>
              <a:cxnLst/>
              <a:rect l="0" t="0" r="0" b="0"/>
              <a:pathLst>
                <a:path w="347442" h="307962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15684" y="159757"/>
                  </a:lnTo>
                  <a:lnTo>
                    <a:pt x="19465" y="208643"/>
                  </a:lnTo>
                  <a:lnTo>
                    <a:pt x="32300" y="272101"/>
                  </a:lnTo>
                  <a:lnTo>
                    <a:pt x="36583" y="285881"/>
                  </a:lnTo>
                  <a:lnTo>
                    <a:pt x="34756" y="267330"/>
                  </a:lnTo>
                  <a:lnTo>
                    <a:pt x="46503" y="211344"/>
                  </a:lnTo>
                  <a:lnTo>
                    <a:pt x="52059" y="202897"/>
                  </a:lnTo>
                  <a:lnTo>
                    <a:pt x="67591" y="190392"/>
                  </a:lnTo>
                  <a:lnTo>
                    <a:pt x="89312" y="187174"/>
                  </a:lnTo>
                  <a:lnTo>
                    <a:pt x="101656" y="187954"/>
                  </a:lnTo>
                  <a:lnTo>
                    <a:pt x="121610" y="198179"/>
                  </a:lnTo>
                  <a:lnTo>
                    <a:pt x="153483" y="233339"/>
                  </a:lnTo>
                  <a:lnTo>
                    <a:pt x="169609" y="269309"/>
                  </a:lnTo>
                  <a:lnTo>
                    <a:pt x="171698" y="292829"/>
                  </a:lnTo>
                  <a:lnTo>
                    <a:pt x="171067" y="307961"/>
                  </a:lnTo>
                  <a:lnTo>
                    <a:pt x="172537" y="307083"/>
                  </a:lnTo>
                  <a:lnTo>
                    <a:pt x="188889" y="280457"/>
                  </a:lnTo>
                  <a:lnTo>
                    <a:pt x="213505" y="257144"/>
                  </a:lnTo>
                  <a:lnTo>
                    <a:pt x="271932" y="229557"/>
                  </a:lnTo>
                  <a:lnTo>
                    <a:pt x="317740" y="196260"/>
                  </a:lnTo>
                  <a:lnTo>
                    <a:pt x="332681" y="182373"/>
                  </a:lnTo>
                  <a:lnTo>
                    <a:pt x="335261" y="174225"/>
                  </a:lnTo>
                  <a:lnTo>
                    <a:pt x="331889" y="155812"/>
                  </a:lnTo>
                  <a:lnTo>
                    <a:pt x="324205" y="149498"/>
                  </a:lnTo>
                  <a:lnTo>
                    <a:pt x="300069" y="142483"/>
                  </a:lnTo>
                  <a:lnTo>
                    <a:pt x="276084" y="145604"/>
                  </a:lnTo>
                  <a:lnTo>
                    <a:pt x="264774" y="149712"/>
                  </a:lnTo>
                  <a:lnTo>
                    <a:pt x="249089" y="163635"/>
                  </a:lnTo>
                  <a:lnTo>
                    <a:pt x="223898" y="206758"/>
                  </a:lnTo>
                  <a:lnTo>
                    <a:pt x="219613" y="229933"/>
                  </a:lnTo>
                  <a:lnTo>
                    <a:pt x="222778" y="250762"/>
                  </a:lnTo>
                  <a:lnTo>
                    <a:pt x="231984" y="267818"/>
                  </a:lnTo>
                  <a:lnTo>
                    <a:pt x="246993" y="280077"/>
                  </a:lnTo>
                  <a:lnTo>
                    <a:pt x="266533" y="288256"/>
                  </a:lnTo>
                  <a:lnTo>
                    <a:pt x="314084" y="293506"/>
                  </a:lnTo>
                  <a:lnTo>
                    <a:pt x="34744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79316" y="377405"/>
              <a:ext cx="168457" cy="152317"/>
            </a:xfrm>
            <a:custGeom>
              <a:avLst/>
              <a:gdLst/>
              <a:ahLst/>
              <a:cxnLst/>
              <a:rect l="0" t="0" r="0" b="0"/>
              <a:pathLst>
                <a:path w="168457" h="152317">
                  <a:moveTo>
                    <a:pt x="0" y="54263"/>
                  </a:moveTo>
                  <a:lnTo>
                    <a:pt x="14654" y="116356"/>
                  </a:lnTo>
                  <a:lnTo>
                    <a:pt x="25858" y="152316"/>
                  </a:lnTo>
                  <a:lnTo>
                    <a:pt x="23970" y="146975"/>
                  </a:lnTo>
                  <a:lnTo>
                    <a:pt x="21440" y="93797"/>
                  </a:lnTo>
                  <a:lnTo>
                    <a:pt x="26722" y="45304"/>
                  </a:lnTo>
                  <a:lnTo>
                    <a:pt x="41322" y="18203"/>
                  </a:lnTo>
                  <a:lnTo>
                    <a:pt x="56970" y="5871"/>
                  </a:lnTo>
                  <a:lnTo>
                    <a:pt x="66056" y="945"/>
                  </a:lnTo>
                  <a:lnTo>
                    <a:pt x="75622" y="0"/>
                  </a:lnTo>
                  <a:lnTo>
                    <a:pt x="95611" y="5190"/>
                  </a:lnTo>
                  <a:lnTo>
                    <a:pt x="121006" y="21265"/>
                  </a:lnTo>
                  <a:lnTo>
                    <a:pt x="143348" y="46436"/>
                  </a:lnTo>
                  <a:lnTo>
                    <a:pt x="159197" y="76120"/>
                  </a:lnTo>
                  <a:lnTo>
                    <a:pt x="167236" y="130162"/>
                  </a:lnTo>
                  <a:lnTo>
                    <a:pt x="168456" y="149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74155" y="400082"/>
              <a:ext cx="94757" cy="94758"/>
            </a:xfrm>
            <a:custGeom>
              <a:avLst/>
              <a:gdLst/>
              <a:ahLst/>
              <a:cxnLst/>
              <a:rect l="0" t="0" r="0" b="0"/>
              <a:pathLst>
                <a:path w="94757" h="94758">
                  <a:moveTo>
                    <a:pt x="0" y="0"/>
                  </a:moveTo>
                  <a:lnTo>
                    <a:pt x="24047" y="17981"/>
                  </a:lnTo>
                  <a:lnTo>
                    <a:pt x="80698" y="80394"/>
                  </a:lnTo>
                  <a:lnTo>
                    <a:pt x="94756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63626" y="357968"/>
              <a:ext cx="210572" cy="315856"/>
            </a:xfrm>
            <a:custGeom>
              <a:avLst/>
              <a:gdLst/>
              <a:ahLst/>
              <a:cxnLst/>
              <a:rect l="0" t="0" r="0" b="0"/>
              <a:pathLst>
                <a:path w="210572" h="315856">
                  <a:moveTo>
                    <a:pt x="210571" y="0"/>
                  </a:moveTo>
                  <a:lnTo>
                    <a:pt x="173484" y="55045"/>
                  </a:lnTo>
                  <a:lnTo>
                    <a:pt x="131207" y="114513"/>
                  </a:lnTo>
                  <a:lnTo>
                    <a:pt x="94936" y="176618"/>
                  </a:lnTo>
                  <a:lnTo>
                    <a:pt x="59686" y="231316"/>
                  </a:lnTo>
                  <a:lnTo>
                    <a:pt x="18720" y="2924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97650" y="400082"/>
              <a:ext cx="148090" cy="160837"/>
            </a:xfrm>
            <a:custGeom>
              <a:avLst/>
              <a:gdLst/>
              <a:ahLst/>
              <a:cxnLst/>
              <a:rect l="0" t="0" r="0" b="0"/>
              <a:pathLst>
                <a:path w="148090" h="160837">
                  <a:moveTo>
                    <a:pt x="81831" y="0"/>
                  </a:moveTo>
                  <a:lnTo>
                    <a:pt x="37869" y="20244"/>
                  </a:lnTo>
                  <a:lnTo>
                    <a:pt x="24078" y="35904"/>
                  </a:lnTo>
                  <a:lnTo>
                    <a:pt x="5693" y="74553"/>
                  </a:lnTo>
                  <a:lnTo>
                    <a:pt x="0" y="111127"/>
                  </a:lnTo>
                  <a:lnTo>
                    <a:pt x="4908" y="131668"/>
                  </a:lnTo>
                  <a:lnTo>
                    <a:pt x="9492" y="140422"/>
                  </a:lnTo>
                  <a:lnTo>
                    <a:pt x="27064" y="153267"/>
                  </a:lnTo>
                  <a:lnTo>
                    <a:pt x="38301" y="158330"/>
                  </a:lnTo>
                  <a:lnTo>
                    <a:pt x="60145" y="160836"/>
                  </a:lnTo>
                  <a:lnTo>
                    <a:pt x="81552" y="156881"/>
                  </a:lnTo>
                  <a:lnTo>
                    <a:pt x="112164" y="141500"/>
                  </a:lnTo>
                  <a:lnTo>
                    <a:pt x="128848" y="128790"/>
                  </a:lnTo>
                  <a:lnTo>
                    <a:pt x="145805" y="102891"/>
                  </a:lnTo>
                  <a:lnTo>
                    <a:pt x="148089" y="83164"/>
                  </a:lnTo>
                  <a:lnTo>
                    <a:pt x="142797" y="55447"/>
                  </a:lnTo>
                  <a:lnTo>
                    <a:pt x="134474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07287" y="400082"/>
              <a:ext cx="158020" cy="159562"/>
            </a:xfrm>
            <a:custGeom>
              <a:avLst/>
              <a:gdLst/>
              <a:ahLst/>
              <a:cxnLst/>
              <a:rect l="0" t="0" r="0" b="0"/>
              <a:pathLst>
                <a:path w="158020" h="159562">
                  <a:moveTo>
                    <a:pt x="9065" y="21057"/>
                  </a:moveTo>
                  <a:lnTo>
                    <a:pt x="0" y="79674"/>
                  </a:lnTo>
                  <a:lnTo>
                    <a:pt x="5426" y="103261"/>
                  </a:lnTo>
                  <a:lnTo>
                    <a:pt x="21635" y="133152"/>
                  </a:lnTo>
                  <a:lnTo>
                    <a:pt x="35708" y="148086"/>
                  </a:lnTo>
                  <a:lnTo>
                    <a:pt x="53662" y="158623"/>
                  </a:lnTo>
                  <a:lnTo>
                    <a:pt x="63363" y="159561"/>
                  </a:lnTo>
                  <a:lnTo>
                    <a:pt x="83500" y="154364"/>
                  </a:lnTo>
                  <a:lnTo>
                    <a:pt x="114568" y="138285"/>
                  </a:lnTo>
                  <a:lnTo>
                    <a:pt x="129265" y="122291"/>
                  </a:lnTo>
                  <a:lnTo>
                    <a:pt x="153821" y="83428"/>
                  </a:lnTo>
                  <a:lnTo>
                    <a:pt x="158019" y="62816"/>
                  </a:lnTo>
                  <a:lnTo>
                    <a:pt x="1564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27101" y="168455"/>
              <a:ext cx="181350" cy="389556"/>
            </a:xfrm>
            <a:custGeom>
              <a:avLst/>
              <a:gdLst/>
              <a:ahLst/>
              <a:cxnLst/>
              <a:rect l="0" t="0" r="0" b="0"/>
              <a:pathLst>
                <a:path w="181350" h="389556">
                  <a:moveTo>
                    <a:pt x="47261" y="0"/>
                  </a:moveTo>
                  <a:lnTo>
                    <a:pt x="30493" y="11179"/>
                  </a:lnTo>
                  <a:lnTo>
                    <a:pt x="25554" y="19151"/>
                  </a:lnTo>
                  <a:lnTo>
                    <a:pt x="18603" y="52728"/>
                  </a:lnTo>
                  <a:lnTo>
                    <a:pt x="16254" y="105995"/>
                  </a:lnTo>
                  <a:lnTo>
                    <a:pt x="21379" y="161578"/>
                  </a:lnTo>
                  <a:lnTo>
                    <a:pt x="17236" y="223313"/>
                  </a:lnTo>
                  <a:lnTo>
                    <a:pt x="15984" y="277688"/>
                  </a:lnTo>
                  <a:lnTo>
                    <a:pt x="8501" y="333489"/>
                  </a:lnTo>
                  <a:lnTo>
                    <a:pt x="4971" y="367354"/>
                  </a:lnTo>
                  <a:lnTo>
                    <a:pt x="2690" y="367735"/>
                  </a:lnTo>
                  <a:lnTo>
                    <a:pt x="0" y="364480"/>
                  </a:lnTo>
                  <a:lnTo>
                    <a:pt x="130" y="351504"/>
                  </a:lnTo>
                  <a:lnTo>
                    <a:pt x="14062" y="304476"/>
                  </a:lnTo>
                  <a:lnTo>
                    <a:pt x="44463" y="258161"/>
                  </a:lnTo>
                  <a:lnTo>
                    <a:pt x="70609" y="241309"/>
                  </a:lnTo>
                  <a:lnTo>
                    <a:pt x="93513" y="239050"/>
                  </a:lnTo>
                  <a:lnTo>
                    <a:pt x="116950" y="243115"/>
                  </a:lnTo>
                  <a:lnTo>
                    <a:pt x="135166" y="252721"/>
                  </a:lnTo>
                  <a:lnTo>
                    <a:pt x="158575" y="276872"/>
                  </a:lnTo>
                  <a:lnTo>
                    <a:pt x="174740" y="306254"/>
                  </a:lnTo>
                  <a:lnTo>
                    <a:pt x="181349" y="342776"/>
                  </a:lnTo>
                  <a:lnTo>
                    <a:pt x="173603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50028" y="389662"/>
              <a:ext cx="171776" cy="189094"/>
            </a:xfrm>
            <a:custGeom>
              <a:avLst/>
              <a:gdLst/>
              <a:ahLst/>
              <a:cxnLst/>
              <a:rect l="0" t="0" r="0" b="0"/>
              <a:pathLst>
                <a:path w="171776" h="189094">
                  <a:moveTo>
                    <a:pt x="98075" y="84120"/>
                  </a:moveTo>
                  <a:lnTo>
                    <a:pt x="103664" y="67352"/>
                  </a:lnTo>
                  <a:lnTo>
                    <a:pt x="101551" y="34568"/>
                  </a:lnTo>
                  <a:lnTo>
                    <a:pt x="93381" y="14914"/>
                  </a:lnTo>
                  <a:lnTo>
                    <a:pt x="87926" y="6397"/>
                  </a:lnTo>
                  <a:lnTo>
                    <a:pt x="80781" y="1889"/>
                  </a:lnTo>
                  <a:lnTo>
                    <a:pt x="63483" y="0"/>
                  </a:lnTo>
                  <a:lnTo>
                    <a:pt x="47216" y="6179"/>
                  </a:lnTo>
                  <a:lnTo>
                    <a:pt x="39603" y="11102"/>
                  </a:lnTo>
                  <a:lnTo>
                    <a:pt x="17709" y="40388"/>
                  </a:lnTo>
                  <a:lnTo>
                    <a:pt x="1993" y="78701"/>
                  </a:lnTo>
                  <a:lnTo>
                    <a:pt x="0" y="102769"/>
                  </a:lnTo>
                  <a:lnTo>
                    <a:pt x="8252" y="152404"/>
                  </a:lnTo>
                  <a:lnTo>
                    <a:pt x="23368" y="182211"/>
                  </a:lnTo>
                  <a:lnTo>
                    <a:pt x="30723" y="186949"/>
                  </a:lnTo>
                  <a:lnTo>
                    <a:pt x="48254" y="189093"/>
                  </a:lnTo>
                  <a:lnTo>
                    <a:pt x="64624" y="183027"/>
                  </a:lnTo>
                  <a:lnTo>
                    <a:pt x="72265" y="178134"/>
                  </a:lnTo>
                  <a:lnTo>
                    <a:pt x="83874" y="163339"/>
                  </a:lnTo>
                  <a:lnTo>
                    <a:pt x="108281" y="104737"/>
                  </a:lnTo>
                  <a:lnTo>
                    <a:pt x="111898" y="94355"/>
                  </a:lnTo>
                  <a:lnTo>
                    <a:pt x="115479" y="90943"/>
                  </a:lnTo>
                  <a:lnTo>
                    <a:pt x="119037" y="92178"/>
                  </a:lnTo>
                  <a:lnTo>
                    <a:pt x="126109" y="102909"/>
                  </a:lnTo>
                  <a:lnTo>
                    <a:pt x="143301" y="135275"/>
                  </a:lnTo>
                  <a:lnTo>
                    <a:pt x="171775" y="168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63917" y="400082"/>
              <a:ext cx="136871" cy="179764"/>
            </a:xfrm>
            <a:custGeom>
              <a:avLst/>
              <a:gdLst/>
              <a:ahLst/>
              <a:cxnLst/>
              <a:rect l="0" t="0" r="0" b="0"/>
              <a:pathLst>
                <a:path w="136871" h="179764">
                  <a:moveTo>
                    <a:pt x="0" y="10529"/>
                  </a:moveTo>
                  <a:lnTo>
                    <a:pt x="5589" y="69146"/>
                  </a:lnTo>
                  <a:lnTo>
                    <a:pt x="29664" y="125743"/>
                  </a:lnTo>
                  <a:lnTo>
                    <a:pt x="44664" y="154631"/>
                  </a:lnTo>
                  <a:lnTo>
                    <a:pt x="58455" y="169331"/>
                  </a:lnTo>
                  <a:lnTo>
                    <a:pt x="76282" y="179763"/>
                  </a:lnTo>
                  <a:lnTo>
                    <a:pt x="83610" y="178334"/>
                  </a:lnTo>
                  <a:lnTo>
                    <a:pt x="89665" y="172702"/>
                  </a:lnTo>
                  <a:lnTo>
                    <a:pt x="103777" y="142418"/>
                  </a:lnTo>
                  <a:lnTo>
                    <a:pt x="122634" y="83789"/>
                  </a:lnTo>
                  <a:lnTo>
                    <a:pt x="133712" y="3392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55707" y="375251"/>
              <a:ext cx="176708" cy="210342"/>
            </a:xfrm>
            <a:custGeom>
              <a:avLst/>
              <a:gdLst/>
              <a:ahLst/>
              <a:cxnLst/>
              <a:rect l="0" t="0" r="0" b="0"/>
              <a:pathLst>
                <a:path w="176708" h="210342">
                  <a:moveTo>
                    <a:pt x="18780" y="77474"/>
                  </a:moveTo>
                  <a:lnTo>
                    <a:pt x="53677" y="106782"/>
                  </a:lnTo>
                  <a:lnTo>
                    <a:pt x="63102" y="109881"/>
                  </a:lnTo>
                  <a:lnTo>
                    <a:pt x="82932" y="110204"/>
                  </a:lnTo>
                  <a:lnTo>
                    <a:pt x="124258" y="99710"/>
                  </a:lnTo>
                  <a:lnTo>
                    <a:pt x="145208" y="88917"/>
                  </a:lnTo>
                  <a:lnTo>
                    <a:pt x="159978" y="73201"/>
                  </a:lnTo>
                  <a:lnTo>
                    <a:pt x="165554" y="64097"/>
                  </a:lnTo>
                  <a:lnTo>
                    <a:pt x="166932" y="54518"/>
                  </a:lnTo>
                  <a:lnTo>
                    <a:pt x="162224" y="34516"/>
                  </a:lnTo>
                  <a:lnTo>
                    <a:pt x="149214" y="20167"/>
                  </a:lnTo>
                  <a:lnTo>
                    <a:pt x="112265" y="1423"/>
                  </a:lnTo>
                  <a:lnTo>
                    <a:pt x="91914" y="0"/>
                  </a:lnTo>
                  <a:lnTo>
                    <a:pt x="72341" y="4436"/>
                  </a:lnTo>
                  <a:lnTo>
                    <a:pt x="40711" y="26349"/>
                  </a:lnTo>
                  <a:lnTo>
                    <a:pt x="27357" y="40714"/>
                  </a:lnTo>
                  <a:lnTo>
                    <a:pt x="5409" y="88707"/>
                  </a:lnTo>
                  <a:lnTo>
                    <a:pt x="0" y="125386"/>
                  </a:lnTo>
                  <a:lnTo>
                    <a:pt x="4974" y="145951"/>
                  </a:lnTo>
                  <a:lnTo>
                    <a:pt x="27231" y="178218"/>
                  </a:lnTo>
                  <a:lnTo>
                    <a:pt x="52869" y="200001"/>
                  </a:lnTo>
                  <a:lnTo>
                    <a:pt x="75654" y="207969"/>
                  </a:lnTo>
                  <a:lnTo>
                    <a:pt x="101379" y="210341"/>
                  </a:lnTo>
                  <a:lnTo>
                    <a:pt x="149783" y="205451"/>
                  </a:lnTo>
                  <a:lnTo>
                    <a:pt x="176707" y="203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27212" y="431678"/>
              <a:ext cx="273742" cy="168447"/>
            </a:xfrm>
            <a:custGeom>
              <a:avLst/>
              <a:gdLst/>
              <a:ahLst/>
              <a:cxnLst/>
              <a:rect l="0" t="0" r="0" b="0"/>
              <a:pathLst>
                <a:path w="273742" h="168447">
                  <a:moveTo>
                    <a:pt x="0" y="31575"/>
                  </a:moveTo>
                  <a:lnTo>
                    <a:pt x="3120" y="88839"/>
                  </a:lnTo>
                  <a:lnTo>
                    <a:pt x="7236" y="110838"/>
                  </a:lnTo>
                  <a:lnTo>
                    <a:pt x="8333" y="110154"/>
                  </a:lnTo>
                  <a:lnTo>
                    <a:pt x="11409" y="57088"/>
                  </a:lnTo>
                  <a:lnTo>
                    <a:pt x="20018" y="23537"/>
                  </a:lnTo>
                  <a:lnTo>
                    <a:pt x="30734" y="6166"/>
                  </a:lnTo>
                  <a:lnTo>
                    <a:pt x="38037" y="1767"/>
                  </a:lnTo>
                  <a:lnTo>
                    <a:pt x="55510" y="0"/>
                  </a:lnTo>
                  <a:lnTo>
                    <a:pt x="63913" y="3506"/>
                  </a:lnTo>
                  <a:lnTo>
                    <a:pt x="86918" y="25208"/>
                  </a:lnTo>
                  <a:lnTo>
                    <a:pt x="122724" y="68648"/>
                  </a:lnTo>
                  <a:lnTo>
                    <a:pt x="128610" y="70329"/>
                  </a:lnTo>
                  <a:lnTo>
                    <a:pt x="133703" y="67939"/>
                  </a:lnTo>
                  <a:lnTo>
                    <a:pt x="142482" y="55926"/>
                  </a:lnTo>
                  <a:lnTo>
                    <a:pt x="166841" y="15155"/>
                  </a:lnTo>
                  <a:lnTo>
                    <a:pt x="174398" y="11270"/>
                  </a:lnTo>
                  <a:lnTo>
                    <a:pt x="192154" y="10072"/>
                  </a:lnTo>
                  <a:lnTo>
                    <a:pt x="208624" y="16559"/>
                  </a:lnTo>
                  <a:lnTo>
                    <a:pt x="238262" y="39788"/>
                  </a:lnTo>
                  <a:lnTo>
                    <a:pt x="254000" y="65594"/>
                  </a:lnTo>
                  <a:lnTo>
                    <a:pt x="262563" y="120227"/>
                  </a:lnTo>
                  <a:lnTo>
                    <a:pt x="273741" y="168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24406" y="436607"/>
              <a:ext cx="171783" cy="149821"/>
            </a:xfrm>
            <a:custGeom>
              <a:avLst/>
              <a:gdLst/>
              <a:ahLst/>
              <a:cxnLst/>
              <a:rect l="0" t="0" r="0" b="0"/>
              <a:pathLst>
                <a:path w="171783" h="149821">
                  <a:moveTo>
                    <a:pt x="81832" y="5589"/>
                  </a:moveTo>
                  <a:lnTo>
                    <a:pt x="65064" y="0"/>
                  </a:lnTo>
                  <a:lnTo>
                    <a:pt x="47473" y="3495"/>
                  </a:lnTo>
                  <a:lnTo>
                    <a:pt x="37869" y="7703"/>
                  </a:lnTo>
                  <a:lnTo>
                    <a:pt x="24078" y="21737"/>
                  </a:lnTo>
                  <a:lnTo>
                    <a:pt x="5693" y="59342"/>
                  </a:lnTo>
                  <a:lnTo>
                    <a:pt x="0" y="95735"/>
                  </a:lnTo>
                  <a:lnTo>
                    <a:pt x="4908" y="116234"/>
                  </a:lnTo>
                  <a:lnTo>
                    <a:pt x="9492" y="124976"/>
                  </a:lnTo>
                  <a:lnTo>
                    <a:pt x="23944" y="137809"/>
                  </a:lnTo>
                  <a:lnTo>
                    <a:pt x="43236" y="146242"/>
                  </a:lnTo>
                  <a:lnTo>
                    <a:pt x="79235" y="149820"/>
                  </a:lnTo>
                  <a:lnTo>
                    <a:pt x="134132" y="138071"/>
                  </a:lnTo>
                  <a:lnTo>
                    <a:pt x="152259" y="125301"/>
                  </a:lnTo>
                  <a:lnTo>
                    <a:pt x="160369" y="116983"/>
                  </a:lnTo>
                  <a:lnTo>
                    <a:pt x="169380" y="95262"/>
                  </a:lnTo>
                  <a:lnTo>
                    <a:pt x="171782" y="82919"/>
                  </a:lnTo>
                  <a:lnTo>
                    <a:pt x="168213" y="59845"/>
                  </a:lnTo>
                  <a:lnTo>
                    <a:pt x="145003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11523" y="400082"/>
              <a:ext cx="126343" cy="181145"/>
            </a:xfrm>
            <a:custGeom>
              <a:avLst/>
              <a:gdLst/>
              <a:ahLst/>
              <a:cxnLst/>
              <a:rect l="0" t="0" r="0" b="0"/>
              <a:pathLst>
                <a:path w="126343" h="181145">
                  <a:moveTo>
                    <a:pt x="0" y="63171"/>
                  </a:moveTo>
                  <a:lnTo>
                    <a:pt x="43152" y="124282"/>
                  </a:lnTo>
                  <a:lnTo>
                    <a:pt x="74804" y="178714"/>
                  </a:lnTo>
                  <a:lnTo>
                    <a:pt x="77945" y="181144"/>
                  </a:lnTo>
                  <a:lnTo>
                    <a:pt x="80040" y="178084"/>
                  </a:lnTo>
                  <a:lnTo>
                    <a:pt x="81436" y="171366"/>
                  </a:lnTo>
                  <a:lnTo>
                    <a:pt x="77812" y="145142"/>
                  </a:lnTo>
                  <a:lnTo>
                    <a:pt x="50341" y="84030"/>
                  </a:lnTo>
                  <a:lnTo>
                    <a:pt x="44552" y="46995"/>
                  </a:lnTo>
                  <a:lnTo>
                    <a:pt x="49437" y="26346"/>
                  </a:lnTo>
                  <a:lnTo>
                    <a:pt x="54015" y="17564"/>
                  </a:lnTo>
                  <a:lnTo>
                    <a:pt x="61746" y="11710"/>
                  </a:lnTo>
                  <a:lnTo>
                    <a:pt x="92645" y="347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11565" y="484310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0" y="0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04129" y="407390"/>
              <a:ext cx="144307" cy="164001"/>
            </a:xfrm>
            <a:custGeom>
              <a:avLst/>
              <a:gdLst/>
              <a:ahLst/>
              <a:cxnLst/>
              <a:rect l="0" t="0" r="0" b="0"/>
              <a:pathLst>
                <a:path w="144307" h="164001">
                  <a:moveTo>
                    <a:pt x="81135" y="76920"/>
                  </a:moveTo>
                  <a:lnTo>
                    <a:pt x="97902" y="65742"/>
                  </a:lnTo>
                  <a:lnTo>
                    <a:pt x="109254" y="50895"/>
                  </a:lnTo>
                  <a:lnTo>
                    <a:pt x="113919" y="42023"/>
                  </a:lnTo>
                  <a:lnTo>
                    <a:pt x="114689" y="33768"/>
                  </a:lnTo>
                  <a:lnTo>
                    <a:pt x="109306" y="18357"/>
                  </a:lnTo>
                  <a:lnTo>
                    <a:pt x="92876" y="6829"/>
                  </a:lnTo>
                  <a:lnTo>
                    <a:pt x="81943" y="2117"/>
                  </a:lnTo>
                  <a:lnTo>
                    <a:pt x="60437" y="0"/>
                  </a:lnTo>
                  <a:lnTo>
                    <a:pt x="40351" y="4129"/>
                  </a:lnTo>
                  <a:lnTo>
                    <a:pt x="23624" y="13763"/>
                  </a:lnTo>
                  <a:lnTo>
                    <a:pt x="11511" y="28963"/>
                  </a:lnTo>
                  <a:lnTo>
                    <a:pt x="3398" y="48587"/>
                  </a:lnTo>
                  <a:lnTo>
                    <a:pt x="0" y="85943"/>
                  </a:lnTo>
                  <a:lnTo>
                    <a:pt x="7052" y="124307"/>
                  </a:lnTo>
                  <a:lnTo>
                    <a:pt x="17404" y="143215"/>
                  </a:lnTo>
                  <a:lnTo>
                    <a:pt x="32923" y="156297"/>
                  </a:lnTo>
                  <a:lnTo>
                    <a:pt x="41975" y="161424"/>
                  </a:lnTo>
                  <a:lnTo>
                    <a:pt x="61391" y="164000"/>
                  </a:lnTo>
                  <a:lnTo>
                    <a:pt x="117789" y="161524"/>
                  </a:lnTo>
                  <a:lnTo>
                    <a:pt x="144306" y="161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48518" y="221098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10529" y="60384"/>
                  </a:lnTo>
                  <a:lnTo>
                    <a:pt x="10529" y="111868"/>
                  </a:lnTo>
                  <a:lnTo>
                    <a:pt x="10529" y="159878"/>
                  </a:lnTo>
                  <a:lnTo>
                    <a:pt x="10529" y="211148"/>
                  </a:lnTo>
                  <a:lnTo>
                    <a:pt x="10529" y="260264"/>
                  </a:lnTo>
                  <a:lnTo>
                    <a:pt x="7409" y="29821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43233" y="368497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3834" y="0"/>
                  </a:lnTo>
                  <a:lnTo>
                    <a:pt x="102943" y="0"/>
                  </a:lnTo>
                  <a:lnTo>
                    <a:pt x="4095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53803" y="231626"/>
              <a:ext cx="178986" cy="347442"/>
            </a:xfrm>
            <a:custGeom>
              <a:avLst/>
              <a:gdLst/>
              <a:ahLst/>
              <a:cxnLst/>
              <a:rect l="0" t="0" r="0" b="0"/>
              <a:pathLst>
                <a:path w="178986" h="347442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21331" y="147998"/>
                  </a:lnTo>
                  <a:lnTo>
                    <a:pt x="28547" y="200219"/>
                  </a:lnTo>
                  <a:lnTo>
                    <a:pt x="33805" y="249617"/>
                  </a:lnTo>
                  <a:lnTo>
                    <a:pt x="41020" y="313112"/>
                  </a:lnTo>
                  <a:lnTo>
                    <a:pt x="41628" y="306057"/>
                  </a:lnTo>
                  <a:lnTo>
                    <a:pt x="42050" y="250470"/>
                  </a:lnTo>
                  <a:lnTo>
                    <a:pt x="44426" y="225964"/>
                  </a:lnTo>
                  <a:lnTo>
                    <a:pt x="53280" y="207273"/>
                  </a:lnTo>
                  <a:lnTo>
                    <a:pt x="62426" y="201353"/>
                  </a:lnTo>
                  <a:lnTo>
                    <a:pt x="88187" y="194776"/>
                  </a:lnTo>
                  <a:lnTo>
                    <a:pt x="109774" y="198091"/>
                  </a:lnTo>
                  <a:lnTo>
                    <a:pt x="118806" y="202251"/>
                  </a:lnTo>
                  <a:lnTo>
                    <a:pt x="131962" y="216232"/>
                  </a:lnTo>
                  <a:lnTo>
                    <a:pt x="165830" y="277358"/>
                  </a:lnTo>
                  <a:lnTo>
                    <a:pt x="175087" y="313807"/>
                  </a:lnTo>
                  <a:lnTo>
                    <a:pt x="17898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55991" y="430956"/>
              <a:ext cx="145253" cy="147712"/>
            </a:xfrm>
            <a:custGeom>
              <a:avLst/>
              <a:gdLst/>
              <a:ahLst/>
              <a:cxnLst/>
              <a:rect l="0" t="0" r="0" b="0"/>
              <a:pathLst>
                <a:path w="145253" h="147712">
                  <a:moveTo>
                    <a:pt x="124195" y="42826"/>
                  </a:moveTo>
                  <a:lnTo>
                    <a:pt x="114620" y="18779"/>
                  </a:lnTo>
                  <a:lnTo>
                    <a:pt x="103952" y="4452"/>
                  </a:lnTo>
                  <a:lnTo>
                    <a:pt x="95492" y="866"/>
                  </a:lnTo>
                  <a:lnTo>
                    <a:pt x="73613" y="0"/>
                  </a:lnTo>
                  <a:lnTo>
                    <a:pt x="40578" y="6090"/>
                  </a:lnTo>
                  <a:lnTo>
                    <a:pt x="22301" y="21430"/>
                  </a:lnTo>
                  <a:lnTo>
                    <a:pt x="8719" y="43845"/>
                  </a:lnTo>
                  <a:lnTo>
                    <a:pt x="0" y="96363"/>
                  </a:lnTo>
                  <a:lnTo>
                    <a:pt x="1147" y="121602"/>
                  </a:lnTo>
                  <a:lnTo>
                    <a:pt x="9456" y="140619"/>
                  </a:lnTo>
                  <a:lnTo>
                    <a:pt x="17287" y="145456"/>
                  </a:lnTo>
                  <a:lnTo>
                    <a:pt x="38466" y="147711"/>
                  </a:lnTo>
                  <a:lnTo>
                    <a:pt x="48325" y="144335"/>
                  </a:lnTo>
                  <a:lnTo>
                    <a:pt x="65519" y="131225"/>
                  </a:lnTo>
                  <a:lnTo>
                    <a:pt x="82763" y="98524"/>
                  </a:lnTo>
                  <a:lnTo>
                    <a:pt x="90665" y="54911"/>
                  </a:lnTo>
                  <a:lnTo>
                    <a:pt x="91313" y="56732"/>
                  </a:lnTo>
                  <a:lnTo>
                    <a:pt x="91745" y="62625"/>
                  </a:lnTo>
                  <a:lnTo>
                    <a:pt x="98464" y="75412"/>
                  </a:lnTo>
                  <a:lnTo>
                    <a:pt x="127306" y="107299"/>
                  </a:lnTo>
                  <a:lnTo>
                    <a:pt x="145252" y="116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22300" y="431264"/>
              <a:ext cx="168457" cy="158332"/>
            </a:xfrm>
            <a:custGeom>
              <a:avLst/>
              <a:gdLst/>
              <a:ahLst/>
              <a:cxnLst/>
              <a:rect l="0" t="0" r="0" b="0"/>
              <a:pathLst>
                <a:path w="168457" h="158332">
                  <a:moveTo>
                    <a:pt x="0" y="42518"/>
                  </a:moveTo>
                  <a:lnTo>
                    <a:pt x="14654" y="97659"/>
                  </a:lnTo>
                  <a:lnTo>
                    <a:pt x="24749" y="134895"/>
                  </a:lnTo>
                  <a:lnTo>
                    <a:pt x="27028" y="138028"/>
                  </a:lnTo>
                  <a:lnTo>
                    <a:pt x="28547" y="135437"/>
                  </a:lnTo>
                  <a:lnTo>
                    <a:pt x="29066" y="120080"/>
                  </a:lnTo>
                  <a:lnTo>
                    <a:pt x="26106" y="72093"/>
                  </a:lnTo>
                  <a:lnTo>
                    <a:pt x="36092" y="23144"/>
                  </a:lnTo>
                  <a:lnTo>
                    <a:pt x="41609" y="14394"/>
                  </a:lnTo>
                  <a:lnTo>
                    <a:pt x="57098" y="1552"/>
                  </a:lnTo>
                  <a:lnTo>
                    <a:pt x="67312" y="0"/>
                  </a:lnTo>
                  <a:lnTo>
                    <a:pt x="91138" y="4514"/>
                  </a:lnTo>
                  <a:lnTo>
                    <a:pt x="111086" y="17438"/>
                  </a:lnTo>
                  <a:lnTo>
                    <a:pt x="126580" y="34881"/>
                  </a:lnTo>
                  <a:lnTo>
                    <a:pt x="146059" y="77794"/>
                  </a:lnTo>
                  <a:lnTo>
                    <a:pt x="165219" y="140964"/>
                  </a:lnTo>
                  <a:lnTo>
                    <a:pt x="168456" y="1583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26887" y="210569"/>
              <a:ext cx="37652" cy="389556"/>
            </a:xfrm>
            <a:custGeom>
              <a:avLst/>
              <a:gdLst/>
              <a:ahLst/>
              <a:cxnLst/>
              <a:rect l="0" t="0" r="0" b="0"/>
              <a:pathLst>
                <a:path w="37652" h="389556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11350" y="154167"/>
                  </a:lnTo>
                  <a:lnTo>
                    <a:pt x="15040" y="205167"/>
                  </a:lnTo>
                  <a:lnTo>
                    <a:pt x="21724" y="253553"/>
                  </a:lnTo>
                  <a:lnTo>
                    <a:pt x="25523" y="303115"/>
                  </a:lnTo>
                  <a:lnTo>
                    <a:pt x="35245" y="363701"/>
                  </a:lnTo>
                  <a:lnTo>
                    <a:pt x="37651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59253" y="379025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3783" y="3120"/>
                  </a:lnTo>
                  <a:lnTo>
                    <a:pt x="4883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38238" y="442196"/>
              <a:ext cx="245941" cy="149982"/>
            </a:xfrm>
            <a:custGeom>
              <a:avLst/>
              <a:gdLst/>
              <a:ahLst/>
              <a:cxnLst/>
              <a:rect l="0" t="0" r="0" b="0"/>
              <a:pathLst>
                <a:path w="245941" h="149982">
                  <a:moveTo>
                    <a:pt x="0" y="52643"/>
                  </a:moveTo>
                  <a:lnTo>
                    <a:pt x="20299" y="112584"/>
                  </a:lnTo>
                  <a:lnTo>
                    <a:pt x="35927" y="130366"/>
                  </a:lnTo>
                  <a:lnTo>
                    <a:pt x="45009" y="134874"/>
                  </a:lnTo>
                  <a:lnTo>
                    <a:pt x="64457" y="136763"/>
                  </a:lnTo>
                  <a:lnTo>
                    <a:pt x="81680" y="130584"/>
                  </a:lnTo>
                  <a:lnTo>
                    <a:pt x="89549" y="125661"/>
                  </a:lnTo>
                  <a:lnTo>
                    <a:pt x="101411" y="110832"/>
                  </a:lnTo>
                  <a:lnTo>
                    <a:pt x="118558" y="72716"/>
                  </a:lnTo>
                  <a:lnTo>
                    <a:pt x="122322" y="69534"/>
                  </a:lnTo>
                  <a:lnTo>
                    <a:pt x="126002" y="70923"/>
                  </a:lnTo>
                  <a:lnTo>
                    <a:pt x="151081" y="107693"/>
                  </a:lnTo>
                  <a:lnTo>
                    <a:pt x="159954" y="127412"/>
                  </a:lnTo>
                  <a:lnTo>
                    <a:pt x="174036" y="141636"/>
                  </a:lnTo>
                  <a:lnTo>
                    <a:pt x="182704" y="147066"/>
                  </a:lnTo>
                  <a:lnTo>
                    <a:pt x="201694" y="149981"/>
                  </a:lnTo>
                  <a:lnTo>
                    <a:pt x="211672" y="149120"/>
                  </a:lnTo>
                  <a:lnTo>
                    <a:pt x="219493" y="145037"/>
                  </a:lnTo>
                  <a:lnTo>
                    <a:pt x="231304" y="131142"/>
                  </a:lnTo>
                  <a:lnTo>
                    <a:pt x="244530" y="103588"/>
                  </a:lnTo>
                  <a:lnTo>
                    <a:pt x="245940" y="83474"/>
                  </a:lnTo>
                  <a:lnTo>
                    <a:pt x="234248" y="26591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19568" y="460480"/>
              <a:ext cx="144807" cy="133728"/>
            </a:xfrm>
            <a:custGeom>
              <a:avLst/>
              <a:gdLst/>
              <a:ahLst/>
              <a:cxnLst/>
              <a:rect l="0" t="0" r="0" b="0"/>
              <a:pathLst>
                <a:path w="144807" h="133728">
                  <a:moveTo>
                    <a:pt x="108224" y="13302"/>
                  </a:moveTo>
                  <a:lnTo>
                    <a:pt x="97046" y="2123"/>
                  </a:lnTo>
                  <a:lnTo>
                    <a:pt x="90244" y="0"/>
                  </a:lnTo>
                  <a:lnTo>
                    <a:pt x="63902" y="2602"/>
                  </a:lnTo>
                  <a:lnTo>
                    <a:pt x="35040" y="11951"/>
                  </a:lnTo>
                  <a:lnTo>
                    <a:pt x="18766" y="22840"/>
                  </a:lnTo>
                  <a:lnTo>
                    <a:pt x="6854" y="41718"/>
                  </a:lnTo>
                  <a:lnTo>
                    <a:pt x="0" y="64536"/>
                  </a:lnTo>
                  <a:lnTo>
                    <a:pt x="853" y="86375"/>
                  </a:lnTo>
                  <a:lnTo>
                    <a:pt x="13500" y="118401"/>
                  </a:lnTo>
                  <a:lnTo>
                    <a:pt x="21678" y="125482"/>
                  </a:lnTo>
                  <a:lnTo>
                    <a:pt x="43243" y="133350"/>
                  </a:lnTo>
                  <a:lnTo>
                    <a:pt x="65306" y="133727"/>
                  </a:lnTo>
                  <a:lnTo>
                    <a:pt x="86810" y="128825"/>
                  </a:lnTo>
                  <a:lnTo>
                    <a:pt x="117477" y="112912"/>
                  </a:lnTo>
                  <a:lnTo>
                    <a:pt x="134174" y="100077"/>
                  </a:lnTo>
                  <a:lnTo>
                    <a:pt x="143154" y="77215"/>
                  </a:lnTo>
                  <a:lnTo>
                    <a:pt x="144806" y="49897"/>
                  </a:lnTo>
                  <a:lnTo>
                    <a:pt x="137740" y="26057"/>
                  </a:lnTo>
                  <a:lnTo>
                    <a:pt x="129921" y="13122"/>
                  </a:lnTo>
                  <a:lnTo>
                    <a:pt x="118753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40599" y="442196"/>
              <a:ext cx="18863" cy="147400"/>
            </a:xfrm>
            <a:custGeom>
              <a:avLst/>
              <a:gdLst/>
              <a:ahLst/>
              <a:cxnLst/>
              <a:rect l="0" t="0" r="0" b="0"/>
              <a:pathLst>
                <a:path w="18863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6073" y="130511"/>
                  </a:lnTo>
                  <a:lnTo>
                    <a:pt x="1886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48933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22632" y="458899"/>
              <a:ext cx="157928" cy="141226"/>
            </a:xfrm>
            <a:custGeom>
              <a:avLst/>
              <a:gdLst/>
              <a:ahLst/>
              <a:cxnLst/>
              <a:rect l="0" t="0" r="0" b="0"/>
              <a:pathLst>
                <a:path w="157928" h="141226">
                  <a:moveTo>
                    <a:pt x="0" y="35940"/>
                  </a:moveTo>
                  <a:lnTo>
                    <a:pt x="3119" y="78632"/>
                  </a:lnTo>
                  <a:lnTo>
                    <a:pt x="5589" y="88967"/>
                  </a:lnTo>
                  <a:lnTo>
                    <a:pt x="7236" y="90009"/>
                  </a:lnTo>
                  <a:lnTo>
                    <a:pt x="18644" y="35449"/>
                  </a:lnTo>
                  <a:lnTo>
                    <a:pt x="25054" y="14665"/>
                  </a:lnTo>
                  <a:lnTo>
                    <a:pt x="31910" y="7718"/>
                  </a:lnTo>
                  <a:lnTo>
                    <a:pt x="52007" y="0"/>
                  </a:lnTo>
                  <a:lnTo>
                    <a:pt x="61578" y="282"/>
                  </a:lnTo>
                  <a:lnTo>
                    <a:pt x="78450" y="6834"/>
                  </a:lnTo>
                  <a:lnTo>
                    <a:pt x="93748" y="23784"/>
                  </a:lnTo>
                  <a:lnTo>
                    <a:pt x="121313" y="77840"/>
                  </a:lnTo>
                  <a:lnTo>
                    <a:pt x="139690" y="117006"/>
                  </a:lnTo>
                  <a:lnTo>
                    <a:pt x="157927" y="141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64788" y="284269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5588" y="102472"/>
                  </a:lnTo>
                  <a:lnTo>
                    <a:pt x="9552" y="163654"/>
                  </a:lnTo>
                  <a:lnTo>
                    <a:pt x="10239" y="213567"/>
                  </a:lnTo>
                  <a:lnTo>
                    <a:pt x="10470" y="266707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48974" y="380489"/>
              <a:ext cx="221100" cy="19594"/>
            </a:xfrm>
            <a:custGeom>
              <a:avLst/>
              <a:gdLst/>
              <a:ahLst/>
              <a:cxnLst/>
              <a:rect l="0" t="0" r="0" b="0"/>
              <a:pathLst>
                <a:path w="221100" h="19594">
                  <a:moveTo>
                    <a:pt x="221099" y="9065"/>
                  </a:moveTo>
                  <a:lnTo>
                    <a:pt x="162481" y="0"/>
                  </a:lnTo>
                  <a:lnTo>
                    <a:pt x="109478" y="7231"/>
                  </a:lnTo>
                  <a:lnTo>
                    <a:pt x="47605" y="17734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45091" y="400100"/>
              <a:ext cx="140407" cy="178968"/>
            </a:xfrm>
            <a:custGeom>
              <a:avLst/>
              <a:gdLst/>
              <a:ahLst/>
              <a:cxnLst/>
              <a:rect l="0" t="0" r="0" b="0"/>
              <a:pathLst>
                <a:path w="140407" h="178968">
                  <a:moveTo>
                    <a:pt x="3924" y="84210"/>
                  </a:moveTo>
                  <a:lnTo>
                    <a:pt x="62541" y="84210"/>
                  </a:lnTo>
                  <a:lnTo>
                    <a:pt x="102920" y="78621"/>
                  </a:lnTo>
                  <a:lnTo>
                    <a:pt x="124352" y="69638"/>
                  </a:lnTo>
                  <a:lnTo>
                    <a:pt x="133343" y="63967"/>
                  </a:lnTo>
                  <a:lnTo>
                    <a:pt x="138166" y="55507"/>
                  </a:lnTo>
                  <a:lnTo>
                    <a:pt x="140406" y="33629"/>
                  </a:lnTo>
                  <a:lnTo>
                    <a:pt x="137027" y="23583"/>
                  </a:lnTo>
                  <a:lnTo>
                    <a:pt x="123912" y="6182"/>
                  </a:lnTo>
                  <a:lnTo>
                    <a:pt x="114332" y="1776"/>
                  </a:lnTo>
                  <a:lnTo>
                    <a:pt x="91209" y="0"/>
                  </a:lnTo>
                  <a:lnTo>
                    <a:pt x="57472" y="5577"/>
                  </a:lnTo>
                  <a:lnTo>
                    <a:pt x="30839" y="20227"/>
                  </a:lnTo>
                  <a:lnTo>
                    <a:pt x="18616" y="35886"/>
                  </a:lnTo>
                  <a:lnTo>
                    <a:pt x="1237" y="74535"/>
                  </a:lnTo>
                  <a:lnTo>
                    <a:pt x="0" y="95118"/>
                  </a:lnTo>
                  <a:lnTo>
                    <a:pt x="4520" y="115964"/>
                  </a:lnTo>
                  <a:lnTo>
                    <a:pt x="14328" y="136928"/>
                  </a:lnTo>
                  <a:lnTo>
                    <a:pt x="32725" y="154824"/>
                  </a:lnTo>
                  <a:lnTo>
                    <a:pt x="56499" y="168237"/>
                  </a:lnTo>
                  <a:lnTo>
                    <a:pt x="119738" y="178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75357" y="431647"/>
              <a:ext cx="214641" cy="282393"/>
            </a:xfrm>
            <a:custGeom>
              <a:avLst/>
              <a:gdLst/>
              <a:ahLst/>
              <a:cxnLst/>
              <a:rect l="0" t="0" r="0" b="0"/>
              <a:pathLst>
                <a:path w="214641" h="282393">
                  <a:moveTo>
                    <a:pt x="157928" y="73720"/>
                  </a:moveTo>
                  <a:lnTo>
                    <a:pt x="169106" y="62542"/>
                  </a:lnTo>
                  <a:lnTo>
                    <a:pt x="171229" y="54570"/>
                  </a:lnTo>
                  <a:lnTo>
                    <a:pt x="170469" y="33234"/>
                  </a:lnTo>
                  <a:lnTo>
                    <a:pt x="163112" y="14392"/>
                  </a:lnTo>
                  <a:lnTo>
                    <a:pt x="157874" y="6092"/>
                  </a:lnTo>
                  <a:lnTo>
                    <a:pt x="149703" y="1729"/>
                  </a:lnTo>
                  <a:lnTo>
                    <a:pt x="128146" y="0"/>
                  </a:lnTo>
                  <a:lnTo>
                    <a:pt x="95291" y="5604"/>
                  </a:lnTo>
                  <a:lnTo>
                    <a:pt x="68919" y="20262"/>
                  </a:lnTo>
                  <a:lnTo>
                    <a:pt x="56757" y="35923"/>
                  </a:lnTo>
                  <a:lnTo>
                    <a:pt x="39417" y="74573"/>
                  </a:lnTo>
                  <a:lnTo>
                    <a:pt x="39146" y="83648"/>
                  </a:lnTo>
                  <a:lnTo>
                    <a:pt x="45084" y="99969"/>
                  </a:lnTo>
                  <a:lnTo>
                    <a:pt x="52283" y="105258"/>
                  </a:lnTo>
                  <a:lnTo>
                    <a:pt x="72760" y="111134"/>
                  </a:lnTo>
                  <a:lnTo>
                    <a:pt x="94339" y="107506"/>
                  </a:lnTo>
                  <a:lnTo>
                    <a:pt x="123099" y="92310"/>
                  </a:lnTo>
                  <a:lnTo>
                    <a:pt x="131199" y="86113"/>
                  </a:lnTo>
                  <a:lnTo>
                    <a:pt x="138939" y="84322"/>
                  </a:lnTo>
                  <a:lnTo>
                    <a:pt x="146438" y="85467"/>
                  </a:lnTo>
                  <a:lnTo>
                    <a:pt x="153777" y="88571"/>
                  </a:lnTo>
                  <a:lnTo>
                    <a:pt x="165052" y="104497"/>
                  </a:lnTo>
                  <a:lnTo>
                    <a:pt x="192791" y="166247"/>
                  </a:lnTo>
                  <a:lnTo>
                    <a:pt x="213587" y="229737"/>
                  </a:lnTo>
                  <a:lnTo>
                    <a:pt x="214640" y="251855"/>
                  </a:lnTo>
                  <a:lnTo>
                    <a:pt x="213284" y="262667"/>
                  </a:lnTo>
                  <a:lnTo>
                    <a:pt x="207700" y="269875"/>
                  </a:lnTo>
                  <a:lnTo>
                    <a:pt x="189018" y="277883"/>
                  </a:lnTo>
                  <a:lnTo>
                    <a:pt x="152192" y="282392"/>
                  </a:lnTo>
                  <a:lnTo>
                    <a:pt x="92268" y="272588"/>
                  </a:lnTo>
                  <a:lnTo>
                    <a:pt x="38113" y="265081"/>
                  </a:lnTo>
                  <a:lnTo>
                    <a:pt x="0" y="263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96456" y="394458"/>
              <a:ext cx="136872" cy="177295"/>
            </a:xfrm>
            <a:custGeom>
              <a:avLst/>
              <a:gdLst/>
              <a:ahLst/>
              <a:cxnLst/>
              <a:rect l="0" t="0" r="0" b="0"/>
              <a:pathLst>
                <a:path w="136872" h="177295">
                  <a:moveTo>
                    <a:pt x="0" y="58267"/>
                  </a:moveTo>
                  <a:lnTo>
                    <a:pt x="55045" y="75055"/>
                  </a:lnTo>
                  <a:lnTo>
                    <a:pt x="79837" y="77427"/>
                  </a:lnTo>
                  <a:lnTo>
                    <a:pt x="103333" y="72242"/>
                  </a:lnTo>
                  <a:lnTo>
                    <a:pt x="114512" y="67583"/>
                  </a:lnTo>
                  <a:lnTo>
                    <a:pt x="121965" y="59799"/>
                  </a:lnTo>
                  <a:lnTo>
                    <a:pt x="130246" y="38671"/>
                  </a:lnTo>
                  <a:lnTo>
                    <a:pt x="128945" y="28825"/>
                  </a:lnTo>
                  <a:lnTo>
                    <a:pt x="118140" y="11646"/>
                  </a:lnTo>
                  <a:lnTo>
                    <a:pt x="98519" y="2452"/>
                  </a:lnTo>
                  <a:lnTo>
                    <a:pt x="86736" y="0"/>
                  </a:lnTo>
                  <a:lnTo>
                    <a:pt x="76542" y="705"/>
                  </a:lnTo>
                  <a:lnTo>
                    <a:pt x="58975" y="7727"/>
                  </a:lnTo>
                  <a:lnTo>
                    <a:pt x="35931" y="30424"/>
                  </a:lnTo>
                  <a:lnTo>
                    <a:pt x="27667" y="52521"/>
                  </a:lnTo>
                  <a:lnTo>
                    <a:pt x="22363" y="104835"/>
                  </a:lnTo>
                  <a:lnTo>
                    <a:pt x="27876" y="126147"/>
                  </a:lnTo>
                  <a:lnTo>
                    <a:pt x="50480" y="158893"/>
                  </a:lnTo>
                  <a:lnTo>
                    <a:pt x="76178" y="175170"/>
                  </a:lnTo>
                  <a:lnTo>
                    <a:pt x="98978" y="177294"/>
                  </a:lnTo>
                  <a:lnTo>
                    <a:pt x="136871" y="174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03418" y="368497"/>
              <a:ext cx="98365" cy="172042"/>
            </a:xfrm>
            <a:custGeom>
              <a:avLst/>
              <a:gdLst/>
              <a:ahLst/>
              <a:cxnLst/>
              <a:rect l="0" t="0" r="0" b="0"/>
              <a:pathLst>
                <a:path w="98365" h="172042">
                  <a:moveTo>
                    <a:pt x="3608" y="84228"/>
                  </a:moveTo>
                  <a:lnTo>
                    <a:pt x="21566" y="147656"/>
                  </a:lnTo>
                  <a:lnTo>
                    <a:pt x="28356" y="168570"/>
                  </a:lnTo>
                  <a:lnTo>
                    <a:pt x="31805" y="172041"/>
                  </a:lnTo>
                  <a:lnTo>
                    <a:pt x="35274" y="170846"/>
                  </a:lnTo>
                  <a:lnTo>
                    <a:pt x="38757" y="166540"/>
                  </a:lnTo>
                  <a:lnTo>
                    <a:pt x="38738" y="160160"/>
                  </a:lnTo>
                  <a:lnTo>
                    <a:pt x="10567" y="97321"/>
                  </a:lnTo>
                  <a:lnTo>
                    <a:pt x="1632" y="74839"/>
                  </a:lnTo>
                  <a:lnTo>
                    <a:pt x="0" y="50029"/>
                  </a:lnTo>
                  <a:lnTo>
                    <a:pt x="1203" y="36862"/>
                  </a:lnTo>
                  <a:lnTo>
                    <a:pt x="6684" y="26915"/>
                  </a:lnTo>
                  <a:lnTo>
                    <a:pt x="25252" y="12742"/>
                  </a:lnTo>
                  <a:lnTo>
                    <a:pt x="62013" y="3775"/>
                  </a:lnTo>
                  <a:lnTo>
                    <a:pt x="983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86232" y="383965"/>
              <a:ext cx="144305" cy="188601"/>
            </a:xfrm>
            <a:custGeom>
              <a:avLst/>
              <a:gdLst/>
              <a:ahLst/>
              <a:cxnLst/>
              <a:rect l="0" t="0" r="0" b="0"/>
              <a:pathLst>
                <a:path w="144305" h="188601">
                  <a:moveTo>
                    <a:pt x="115591" y="5589"/>
                  </a:moveTo>
                  <a:lnTo>
                    <a:pt x="98824" y="0"/>
                  </a:lnTo>
                  <a:lnTo>
                    <a:pt x="81233" y="375"/>
                  </a:lnTo>
                  <a:lnTo>
                    <a:pt x="24932" y="14478"/>
                  </a:lnTo>
                  <a:lnTo>
                    <a:pt x="6669" y="25527"/>
                  </a:lnTo>
                  <a:lnTo>
                    <a:pt x="2032" y="34089"/>
                  </a:lnTo>
                  <a:lnTo>
                    <a:pt x="0" y="56080"/>
                  </a:lnTo>
                  <a:lnTo>
                    <a:pt x="6116" y="75213"/>
                  </a:lnTo>
                  <a:lnTo>
                    <a:pt x="11023" y="83590"/>
                  </a:lnTo>
                  <a:lnTo>
                    <a:pt x="28953" y="96018"/>
                  </a:lnTo>
                  <a:lnTo>
                    <a:pt x="52519" y="104271"/>
                  </a:lnTo>
                  <a:lnTo>
                    <a:pt x="102656" y="115809"/>
                  </a:lnTo>
                  <a:lnTo>
                    <a:pt x="132816" y="133393"/>
                  </a:lnTo>
                  <a:lnTo>
                    <a:pt x="141112" y="139925"/>
                  </a:lnTo>
                  <a:lnTo>
                    <a:pt x="144304" y="146619"/>
                  </a:lnTo>
                  <a:lnTo>
                    <a:pt x="144091" y="153421"/>
                  </a:lnTo>
                  <a:lnTo>
                    <a:pt x="141610" y="160296"/>
                  </a:lnTo>
                  <a:lnTo>
                    <a:pt x="129495" y="171054"/>
                  </a:lnTo>
                  <a:lnTo>
                    <a:pt x="93122" y="187492"/>
                  </a:lnTo>
                  <a:lnTo>
                    <a:pt x="72850" y="188600"/>
                  </a:lnTo>
                  <a:lnTo>
                    <a:pt x="41892" y="184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86052" y="558010"/>
              <a:ext cx="39961" cy="157928"/>
            </a:xfrm>
            <a:custGeom>
              <a:avLst/>
              <a:gdLst/>
              <a:ahLst/>
              <a:cxnLst/>
              <a:rect l="0" t="0" r="0" b="0"/>
              <a:pathLst>
                <a:path w="39961" h="157928">
                  <a:moveTo>
                    <a:pt x="0" y="0"/>
                  </a:moveTo>
                  <a:lnTo>
                    <a:pt x="15641" y="17981"/>
                  </a:lnTo>
                  <a:lnTo>
                    <a:pt x="34843" y="64152"/>
                  </a:lnTo>
                  <a:lnTo>
                    <a:pt x="39960" y="100636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10265" y="831751"/>
            <a:ext cx="5069798" cy="579068"/>
            <a:chOff x="310265" y="831751"/>
            <a:chExt cx="5069798" cy="579068"/>
          </a:xfrm>
        </p:grpSpPr>
        <p:sp>
          <p:nvSpPr>
            <p:cNvPr id="39" name="Freeform 38"/>
            <p:cNvSpPr/>
            <p:nvPr/>
          </p:nvSpPr>
          <p:spPr>
            <a:xfrm>
              <a:off x="310265" y="1042321"/>
              <a:ext cx="350128" cy="222886"/>
            </a:xfrm>
            <a:custGeom>
              <a:avLst/>
              <a:gdLst/>
              <a:ahLst/>
              <a:cxnLst/>
              <a:rect l="0" t="0" r="0" b="0"/>
              <a:pathLst>
                <a:path w="350128" h="222886">
                  <a:moveTo>
                    <a:pt x="5589" y="10528"/>
                  </a:moveTo>
                  <a:lnTo>
                    <a:pt x="0" y="27296"/>
                  </a:lnTo>
                  <a:lnTo>
                    <a:pt x="2114" y="60080"/>
                  </a:lnTo>
                  <a:lnTo>
                    <a:pt x="16585" y="115406"/>
                  </a:lnTo>
                  <a:lnTo>
                    <a:pt x="33727" y="169572"/>
                  </a:lnTo>
                  <a:lnTo>
                    <a:pt x="40712" y="195078"/>
                  </a:lnTo>
                  <a:lnTo>
                    <a:pt x="46552" y="204921"/>
                  </a:lnTo>
                  <a:lnTo>
                    <a:pt x="62399" y="218978"/>
                  </a:lnTo>
                  <a:lnTo>
                    <a:pt x="84261" y="222885"/>
                  </a:lnTo>
                  <a:lnTo>
                    <a:pt x="96641" y="222290"/>
                  </a:lnTo>
                  <a:lnTo>
                    <a:pt x="106065" y="218383"/>
                  </a:lnTo>
                  <a:lnTo>
                    <a:pt x="119655" y="204684"/>
                  </a:lnTo>
                  <a:lnTo>
                    <a:pt x="150101" y="148819"/>
                  </a:lnTo>
                  <a:lnTo>
                    <a:pt x="154573" y="137817"/>
                  </a:lnTo>
                  <a:lnTo>
                    <a:pt x="159894" y="132822"/>
                  </a:lnTo>
                  <a:lnTo>
                    <a:pt x="165781" y="131832"/>
                  </a:lnTo>
                  <a:lnTo>
                    <a:pt x="172045" y="133511"/>
                  </a:lnTo>
                  <a:lnTo>
                    <a:pt x="177391" y="138140"/>
                  </a:lnTo>
                  <a:lnTo>
                    <a:pt x="200616" y="167667"/>
                  </a:lnTo>
                  <a:lnTo>
                    <a:pt x="232716" y="196376"/>
                  </a:lnTo>
                  <a:lnTo>
                    <a:pt x="253544" y="204261"/>
                  </a:lnTo>
                  <a:lnTo>
                    <a:pt x="277228" y="206596"/>
                  </a:lnTo>
                  <a:lnTo>
                    <a:pt x="299453" y="203734"/>
                  </a:lnTo>
                  <a:lnTo>
                    <a:pt x="317910" y="192324"/>
                  </a:lnTo>
                  <a:lnTo>
                    <a:pt x="332742" y="175554"/>
                  </a:lnTo>
                  <a:lnTo>
                    <a:pt x="343233" y="156403"/>
                  </a:lnTo>
                  <a:lnTo>
                    <a:pt x="350127" y="114712"/>
                  </a:lnTo>
                  <a:lnTo>
                    <a:pt x="344051" y="65033"/>
                  </a:lnTo>
                  <a:lnTo>
                    <a:pt x="334705" y="24544"/>
                  </a:lnTo>
                  <a:lnTo>
                    <a:pt x="3319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9696" y="1089374"/>
              <a:ext cx="141766" cy="179128"/>
            </a:xfrm>
            <a:custGeom>
              <a:avLst/>
              <a:gdLst/>
              <a:ahLst/>
              <a:cxnLst/>
              <a:rect l="0" t="0" r="0" b="0"/>
              <a:pathLst>
                <a:path w="141766" h="179128">
                  <a:moveTo>
                    <a:pt x="81526" y="5589"/>
                  </a:moveTo>
                  <a:lnTo>
                    <a:pt x="64759" y="0"/>
                  </a:lnTo>
                  <a:lnTo>
                    <a:pt x="57480" y="693"/>
                  </a:lnTo>
                  <a:lnTo>
                    <a:pt x="43153" y="7703"/>
                  </a:lnTo>
                  <a:lnTo>
                    <a:pt x="21933" y="24803"/>
                  </a:lnTo>
                  <a:lnTo>
                    <a:pt x="6417" y="50277"/>
                  </a:lnTo>
                  <a:lnTo>
                    <a:pt x="0" y="91230"/>
                  </a:lnTo>
                  <a:lnTo>
                    <a:pt x="3688" y="134819"/>
                  </a:lnTo>
                  <a:lnTo>
                    <a:pt x="12226" y="157001"/>
                  </a:lnTo>
                  <a:lnTo>
                    <a:pt x="17779" y="166192"/>
                  </a:lnTo>
                  <a:lnTo>
                    <a:pt x="27330" y="172319"/>
                  </a:lnTo>
                  <a:lnTo>
                    <a:pt x="53540" y="179127"/>
                  </a:lnTo>
                  <a:lnTo>
                    <a:pt x="78446" y="175914"/>
                  </a:lnTo>
                  <a:lnTo>
                    <a:pt x="109080" y="160951"/>
                  </a:lnTo>
                  <a:lnTo>
                    <a:pt x="124188" y="147169"/>
                  </a:lnTo>
                  <a:lnTo>
                    <a:pt x="134802" y="129345"/>
                  </a:lnTo>
                  <a:lnTo>
                    <a:pt x="141765" y="93990"/>
                  </a:lnTo>
                  <a:lnTo>
                    <a:pt x="138239" y="59468"/>
                  </a:lnTo>
                  <a:lnTo>
                    <a:pt x="133373" y="50867"/>
                  </a:lnTo>
                  <a:lnTo>
                    <a:pt x="118607" y="38191"/>
                  </a:lnTo>
                  <a:lnTo>
                    <a:pt x="92055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7036" y="1073906"/>
              <a:ext cx="168457" cy="120665"/>
            </a:xfrm>
            <a:custGeom>
              <a:avLst/>
              <a:gdLst/>
              <a:ahLst/>
              <a:cxnLst/>
              <a:rect l="0" t="0" r="0" b="0"/>
              <a:pathLst>
                <a:path w="168457" h="120665">
                  <a:moveTo>
                    <a:pt x="0" y="52643"/>
                  </a:moveTo>
                  <a:lnTo>
                    <a:pt x="42661" y="108302"/>
                  </a:lnTo>
                  <a:lnTo>
                    <a:pt x="49498" y="117825"/>
                  </a:lnTo>
                  <a:lnTo>
                    <a:pt x="50546" y="120664"/>
                  </a:lnTo>
                  <a:lnTo>
                    <a:pt x="42352" y="114460"/>
                  </a:lnTo>
                  <a:lnTo>
                    <a:pt x="29186" y="91236"/>
                  </a:lnTo>
                  <a:lnTo>
                    <a:pt x="27789" y="72135"/>
                  </a:lnTo>
                  <a:lnTo>
                    <a:pt x="32238" y="53117"/>
                  </a:lnTo>
                  <a:lnTo>
                    <a:pt x="42014" y="36866"/>
                  </a:lnTo>
                  <a:lnTo>
                    <a:pt x="57277" y="24964"/>
                  </a:lnTo>
                  <a:lnTo>
                    <a:pt x="95672" y="7791"/>
                  </a:lnTo>
                  <a:lnTo>
                    <a:pt x="149614" y="102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84131" y="937036"/>
              <a:ext cx="37175" cy="305327"/>
            </a:xfrm>
            <a:custGeom>
              <a:avLst/>
              <a:gdLst/>
              <a:ahLst/>
              <a:cxnLst/>
              <a:rect l="0" t="0" r="0" b="0"/>
              <a:pathLst>
                <a:path w="37175" h="305327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6072" y="120510"/>
                  </a:lnTo>
                  <a:lnTo>
                    <a:pt x="13791" y="171147"/>
                  </a:lnTo>
                  <a:lnTo>
                    <a:pt x="23760" y="230772"/>
                  </a:lnTo>
                  <a:lnTo>
                    <a:pt x="33501" y="289789"/>
                  </a:lnTo>
                  <a:lnTo>
                    <a:pt x="3717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29715" y="1021264"/>
              <a:ext cx="117933" cy="200042"/>
            </a:xfrm>
            <a:custGeom>
              <a:avLst/>
              <a:gdLst/>
              <a:ahLst/>
              <a:cxnLst/>
              <a:rect l="0" t="0" r="0" b="0"/>
              <a:pathLst>
                <a:path w="117933" h="200042">
                  <a:moveTo>
                    <a:pt x="96875" y="0"/>
                  </a:moveTo>
                  <a:lnTo>
                    <a:pt x="37282" y="49498"/>
                  </a:lnTo>
                  <a:lnTo>
                    <a:pt x="10321" y="78451"/>
                  </a:lnTo>
                  <a:lnTo>
                    <a:pt x="695" y="96868"/>
                  </a:lnTo>
                  <a:lnTo>
                    <a:pt x="0" y="105523"/>
                  </a:lnTo>
                  <a:lnTo>
                    <a:pt x="5466" y="121378"/>
                  </a:lnTo>
                  <a:lnTo>
                    <a:pt x="18814" y="133104"/>
                  </a:lnTo>
                  <a:lnTo>
                    <a:pt x="77643" y="170281"/>
                  </a:lnTo>
                  <a:lnTo>
                    <a:pt x="117932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69325" y="887782"/>
              <a:ext cx="141577" cy="333524"/>
            </a:xfrm>
            <a:custGeom>
              <a:avLst/>
              <a:gdLst/>
              <a:ahLst/>
              <a:cxnLst/>
              <a:rect l="0" t="0" r="0" b="0"/>
              <a:pathLst>
                <a:path w="141577" h="333524">
                  <a:moveTo>
                    <a:pt x="57348" y="333523"/>
                  </a:moveTo>
                  <a:lnTo>
                    <a:pt x="40560" y="278478"/>
                  </a:lnTo>
                  <a:lnTo>
                    <a:pt x="34015" y="227070"/>
                  </a:lnTo>
                  <a:lnTo>
                    <a:pt x="21803" y="171856"/>
                  </a:lnTo>
                  <a:lnTo>
                    <a:pt x="8126" y="117059"/>
                  </a:lnTo>
                  <a:lnTo>
                    <a:pt x="0" y="82212"/>
                  </a:lnTo>
                  <a:lnTo>
                    <a:pt x="1834" y="60393"/>
                  </a:lnTo>
                  <a:lnTo>
                    <a:pt x="15033" y="28378"/>
                  </a:lnTo>
                  <a:lnTo>
                    <a:pt x="30353" y="13459"/>
                  </a:lnTo>
                  <a:lnTo>
                    <a:pt x="50030" y="4099"/>
                  </a:lnTo>
                  <a:lnTo>
                    <a:pt x="86245" y="0"/>
                  </a:lnTo>
                  <a:lnTo>
                    <a:pt x="141576" y="7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52974" y="1084435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3" y="14654"/>
                  </a:lnTo>
                  <a:lnTo>
                    <a:pt x="1956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53015" y="1052849"/>
              <a:ext cx="73701" cy="155738"/>
            </a:xfrm>
            <a:custGeom>
              <a:avLst/>
              <a:gdLst/>
              <a:ahLst/>
              <a:cxnLst/>
              <a:rect l="0" t="0" r="0" b="0"/>
              <a:pathLst>
                <a:path w="73701" h="155738">
                  <a:moveTo>
                    <a:pt x="0" y="84228"/>
                  </a:moveTo>
                  <a:lnTo>
                    <a:pt x="19128" y="136933"/>
                  </a:lnTo>
                  <a:lnTo>
                    <a:pt x="31924" y="155737"/>
                  </a:lnTo>
                  <a:lnTo>
                    <a:pt x="30641" y="155297"/>
                  </a:lnTo>
                  <a:lnTo>
                    <a:pt x="27447" y="152665"/>
                  </a:lnTo>
                  <a:lnTo>
                    <a:pt x="6964" y="94834"/>
                  </a:lnTo>
                  <a:lnTo>
                    <a:pt x="2064" y="57605"/>
                  </a:lnTo>
                  <a:lnTo>
                    <a:pt x="4885" y="46592"/>
                  </a:lnTo>
                  <a:lnTo>
                    <a:pt x="17379" y="28117"/>
                  </a:lnTo>
                  <a:lnTo>
                    <a:pt x="44144" y="1015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83399" y="1073906"/>
              <a:ext cx="107471" cy="150461"/>
            </a:xfrm>
            <a:custGeom>
              <a:avLst/>
              <a:gdLst/>
              <a:ahLst/>
              <a:cxnLst/>
              <a:rect l="0" t="0" r="0" b="0"/>
              <a:pathLst>
                <a:path w="107471" h="150461">
                  <a:moveTo>
                    <a:pt x="80186" y="0"/>
                  </a:moveTo>
                  <a:lnTo>
                    <a:pt x="48904" y="9576"/>
                  </a:lnTo>
                  <a:lnTo>
                    <a:pt x="10498" y="39404"/>
                  </a:lnTo>
                  <a:lnTo>
                    <a:pt x="2421" y="59237"/>
                  </a:lnTo>
                  <a:lnTo>
                    <a:pt x="0" y="82480"/>
                  </a:lnTo>
                  <a:lnTo>
                    <a:pt x="2824" y="104508"/>
                  </a:lnTo>
                  <a:lnTo>
                    <a:pt x="11098" y="122877"/>
                  </a:lnTo>
                  <a:lnTo>
                    <a:pt x="16580" y="131051"/>
                  </a:lnTo>
                  <a:lnTo>
                    <a:pt x="32030" y="143253"/>
                  </a:lnTo>
                  <a:lnTo>
                    <a:pt x="41063" y="148145"/>
                  </a:lnTo>
                  <a:lnTo>
                    <a:pt x="60458" y="150460"/>
                  </a:lnTo>
                  <a:lnTo>
                    <a:pt x="70544" y="149440"/>
                  </a:lnTo>
                  <a:lnTo>
                    <a:pt x="87989" y="138948"/>
                  </a:lnTo>
                  <a:lnTo>
                    <a:pt x="95917" y="131236"/>
                  </a:lnTo>
                  <a:lnTo>
                    <a:pt x="104725" y="107070"/>
                  </a:lnTo>
                  <a:lnTo>
                    <a:pt x="107470" y="79173"/>
                  </a:lnTo>
                  <a:lnTo>
                    <a:pt x="102438" y="46076"/>
                  </a:lnTo>
                  <a:lnTo>
                    <a:pt x="9071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26756" y="1073685"/>
              <a:ext cx="288254" cy="137093"/>
            </a:xfrm>
            <a:custGeom>
              <a:avLst/>
              <a:gdLst/>
              <a:ahLst/>
              <a:cxnLst/>
              <a:rect l="0" t="0" r="0" b="0"/>
              <a:pathLst>
                <a:path w="288254" h="137093">
                  <a:moveTo>
                    <a:pt x="0" y="31807"/>
                  </a:moveTo>
                  <a:lnTo>
                    <a:pt x="15641" y="49787"/>
                  </a:lnTo>
                  <a:lnTo>
                    <a:pt x="38437" y="106161"/>
                  </a:lnTo>
                  <a:lnTo>
                    <a:pt x="45549" y="126854"/>
                  </a:lnTo>
                  <a:lnTo>
                    <a:pt x="47914" y="127927"/>
                  </a:lnTo>
                  <a:lnTo>
                    <a:pt x="50541" y="113521"/>
                  </a:lnTo>
                  <a:lnTo>
                    <a:pt x="43822" y="73424"/>
                  </a:lnTo>
                  <a:lnTo>
                    <a:pt x="36901" y="42188"/>
                  </a:lnTo>
                  <a:lnTo>
                    <a:pt x="39017" y="21213"/>
                  </a:lnTo>
                  <a:lnTo>
                    <a:pt x="44729" y="14216"/>
                  </a:lnTo>
                  <a:lnTo>
                    <a:pt x="63553" y="6441"/>
                  </a:lnTo>
                  <a:lnTo>
                    <a:pt x="72785" y="6707"/>
                  </a:lnTo>
                  <a:lnTo>
                    <a:pt x="89281" y="13243"/>
                  </a:lnTo>
                  <a:lnTo>
                    <a:pt x="111721" y="35665"/>
                  </a:lnTo>
                  <a:lnTo>
                    <a:pt x="139713" y="95316"/>
                  </a:lnTo>
                  <a:lnTo>
                    <a:pt x="142275" y="97543"/>
                  </a:lnTo>
                  <a:lnTo>
                    <a:pt x="143983" y="94348"/>
                  </a:lnTo>
                  <a:lnTo>
                    <a:pt x="161853" y="31154"/>
                  </a:lnTo>
                  <a:lnTo>
                    <a:pt x="177678" y="5617"/>
                  </a:lnTo>
                  <a:lnTo>
                    <a:pt x="186302" y="1479"/>
                  </a:lnTo>
                  <a:lnTo>
                    <a:pt x="208363" y="0"/>
                  </a:lnTo>
                  <a:lnTo>
                    <a:pt x="218458" y="3583"/>
                  </a:lnTo>
                  <a:lnTo>
                    <a:pt x="258893" y="38575"/>
                  </a:lnTo>
                  <a:lnTo>
                    <a:pt x="274931" y="65398"/>
                  </a:lnTo>
                  <a:lnTo>
                    <a:pt x="287092" y="95572"/>
                  </a:lnTo>
                  <a:lnTo>
                    <a:pt x="288253" y="113179"/>
                  </a:lnTo>
                  <a:lnTo>
                    <a:pt x="284270" y="137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05519" y="831751"/>
              <a:ext cx="37176" cy="389555"/>
            </a:xfrm>
            <a:custGeom>
              <a:avLst/>
              <a:gdLst/>
              <a:ahLst/>
              <a:cxnLst/>
              <a:rect l="0" t="0" r="0" b="0"/>
              <a:pathLst>
                <a:path w="37176" h="389555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8" y="94168"/>
                  </a:lnTo>
                  <a:lnTo>
                    <a:pt x="23344" y="142285"/>
                  </a:lnTo>
                  <a:lnTo>
                    <a:pt x="32557" y="193587"/>
                  </a:lnTo>
                  <a:lnTo>
                    <a:pt x="35807" y="244662"/>
                  </a:lnTo>
                  <a:lnTo>
                    <a:pt x="36905" y="304435"/>
                  </a:lnTo>
                  <a:lnTo>
                    <a:pt x="37122" y="361302"/>
                  </a:lnTo>
                  <a:lnTo>
                    <a:pt x="3717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37450" y="1041597"/>
              <a:ext cx="147591" cy="172909"/>
            </a:xfrm>
            <a:custGeom>
              <a:avLst/>
              <a:gdLst/>
              <a:ahLst/>
              <a:cxnLst/>
              <a:rect l="0" t="0" r="0" b="0"/>
              <a:pathLst>
                <a:path w="147591" h="172909">
                  <a:moveTo>
                    <a:pt x="0" y="74423"/>
                  </a:moveTo>
                  <a:lnTo>
                    <a:pt x="16768" y="68834"/>
                  </a:lnTo>
                  <a:lnTo>
                    <a:pt x="34359" y="69210"/>
                  </a:lnTo>
                  <a:lnTo>
                    <a:pt x="85426" y="73393"/>
                  </a:lnTo>
                  <a:lnTo>
                    <a:pt x="123578" y="68529"/>
                  </a:lnTo>
                  <a:lnTo>
                    <a:pt x="132688" y="63475"/>
                  </a:lnTo>
                  <a:lnTo>
                    <a:pt x="145930" y="48500"/>
                  </a:lnTo>
                  <a:lnTo>
                    <a:pt x="147590" y="40764"/>
                  </a:lnTo>
                  <a:lnTo>
                    <a:pt x="146356" y="33266"/>
                  </a:lnTo>
                  <a:lnTo>
                    <a:pt x="138747" y="18697"/>
                  </a:lnTo>
                  <a:lnTo>
                    <a:pt x="127566" y="4422"/>
                  </a:lnTo>
                  <a:lnTo>
                    <a:pt x="117800" y="850"/>
                  </a:lnTo>
                  <a:lnTo>
                    <a:pt x="91350" y="0"/>
                  </a:lnTo>
                  <a:lnTo>
                    <a:pt x="54753" y="11688"/>
                  </a:lnTo>
                  <a:lnTo>
                    <a:pt x="38763" y="26654"/>
                  </a:lnTo>
                  <a:lnTo>
                    <a:pt x="32861" y="35558"/>
                  </a:lnTo>
                  <a:lnTo>
                    <a:pt x="24555" y="70447"/>
                  </a:lnTo>
                  <a:lnTo>
                    <a:pt x="27683" y="104830"/>
                  </a:lnTo>
                  <a:lnTo>
                    <a:pt x="41608" y="137245"/>
                  </a:lnTo>
                  <a:lnTo>
                    <a:pt x="57097" y="152257"/>
                  </a:lnTo>
                  <a:lnTo>
                    <a:pt x="95637" y="171426"/>
                  </a:lnTo>
                  <a:lnTo>
                    <a:pt x="109966" y="172908"/>
                  </a:lnTo>
                  <a:lnTo>
                    <a:pt x="126342" y="169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43331" y="898785"/>
              <a:ext cx="99447" cy="280407"/>
            </a:xfrm>
            <a:custGeom>
              <a:avLst/>
              <a:gdLst/>
              <a:ahLst/>
              <a:cxnLst/>
              <a:rect l="0" t="0" r="0" b="0"/>
              <a:pathLst>
                <a:path w="99447" h="280407">
                  <a:moveTo>
                    <a:pt x="46804" y="280406"/>
                  </a:moveTo>
                  <a:lnTo>
                    <a:pt x="43684" y="237715"/>
                  </a:lnTo>
                  <a:lnTo>
                    <a:pt x="25473" y="175070"/>
                  </a:lnTo>
                  <a:lnTo>
                    <a:pt x="8163" y="112897"/>
                  </a:lnTo>
                  <a:lnTo>
                    <a:pt x="0" y="65697"/>
                  </a:lnTo>
                  <a:lnTo>
                    <a:pt x="1825" y="36021"/>
                  </a:lnTo>
                  <a:lnTo>
                    <a:pt x="6289" y="25066"/>
                  </a:lnTo>
                  <a:lnTo>
                    <a:pt x="20609" y="9774"/>
                  </a:lnTo>
                  <a:lnTo>
                    <a:pt x="41790" y="2198"/>
                  </a:lnTo>
                  <a:lnTo>
                    <a:pt x="64463" y="0"/>
                  </a:lnTo>
                  <a:lnTo>
                    <a:pt x="99446" y="6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26963" y="106337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353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79647" y="947564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8645" y="174558"/>
                  </a:lnTo>
                  <a:lnTo>
                    <a:pt x="28683" y="225207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16476" y="105284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3120"/>
                  </a:lnTo>
                  <a:lnTo>
                    <a:pt x="82208" y="8333"/>
                  </a:lnTo>
                  <a:lnTo>
                    <a:pt x="2481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49650" y="884393"/>
              <a:ext cx="30123" cy="357970"/>
            </a:xfrm>
            <a:custGeom>
              <a:avLst/>
              <a:gdLst/>
              <a:ahLst/>
              <a:cxnLst/>
              <a:rect l="0" t="0" r="0" b="0"/>
              <a:pathLst>
                <a:path w="30123" h="357970">
                  <a:moveTo>
                    <a:pt x="9065" y="0"/>
                  </a:moveTo>
                  <a:lnTo>
                    <a:pt x="0" y="58617"/>
                  </a:lnTo>
                  <a:lnTo>
                    <a:pt x="6061" y="121197"/>
                  </a:lnTo>
                  <a:lnTo>
                    <a:pt x="11591" y="183644"/>
                  </a:lnTo>
                  <a:lnTo>
                    <a:pt x="18013" y="241646"/>
                  </a:lnTo>
                  <a:lnTo>
                    <a:pt x="26516" y="301023"/>
                  </a:lnTo>
                  <a:lnTo>
                    <a:pt x="3012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53430" y="1010735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204677" y="8334"/>
                  </a:lnTo>
                  <a:lnTo>
                    <a:pt x="153254" y="15684"/>
                  </a:lnTo>
                  <a:lnTo>
                    <a:pt x="98036" y="28401"/>
                  </a:lnTo>
                  <a:lnTo>
                    <a:pt x="42068" y="4217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46985" y="1105492"/>
              <a:ext cx="125369" cy="132031"/>
            </a:xfrm>
            <a:custGeom>
              <a:avLst/>
              <a:gdLst/>
              <a:ahLst/>
              <a:cxnLst/>
              <a:rect l="0" t="0" r="0" b="0"/>
              <a:pathLst>
                <a:path w="125369" h="132031">
                  <a:moveTo>
                    <a:pt x="80186" y="0"/>
                  </a:moveTo>
                  <a:lnTo>
                    <a:pt x="57829" y="0"/>
                  </a:lnTo>
                  <a:lnTo>
                    <a:pt x="40613" y="6239"/>
                  </a:lnTo>
                  <a:lnTo>
                    <a:pt x="10497" y="29308"/>
                  </a:lnTo>
                  <a:lnTo>
                    <a:pt x="2420" y="48901"/>
                  </a:lnTo>
                  <a:lnTo>
                    <a:pt x="0" y="72036"/>
                  </a:lnTo>
                  <a:lnTo>
                    <a:pt x="2824" y="94017"/>
                  </a:lnTo>
                  <a:lnTo>
                    <a:pt x="11097" y="112365"/>
                  </a:lnTo>
                  <a:lnTo>
                    <a:pt x="16579" y="120534"/>
                  </a:lnTo>
                  <a:lnTo>
                    <a:pt x="24913" y="125979"/>
                  </a:lnTo>
                  <a:lnTo>
                    <a:pt x="46651" y="132030"/>
                  </a:lnTo>
                  <a:lnTo>
                    <a:pt x="79608" y="129847"/>
                  </a:lnTo>
                  <a:lnTo>
                    <a:pt x="97867" y="121660"/>
                  </a:lnTo>
                  <a:lnTo>
                    <a:pt x="106011" y="116202"/>
                  </a:lnTo>
                  <a:lnTo>
                    <a:pt x="118179" y="100778"/>
                  </a:lnTo>
                  <a:lnTo>
                    <a:pt x="123062" y="91752"/>
                  </a:lnTo>
                  <a:lnTo>
                    <a:pt x="125368" y="69244"/>
                  </a:lnTo>
                  <a:lnTo>
                    <a:pt x="121324" y="45983"/>
                  </a:lnTo>
                  <a:lnTo>
                    <a:pt x="111727" y="27846"/>
                  </a:lnTo>
                  <a:lnTo>
                    <a:pt x="96544" y="15105"/>
                  </a:lnTo>
                  <a:lnTo>
                    <a:pt x="696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85140" y="1094963"/>
              <a:ext cx="94757" cy="126903"/>
            </a:xfrm>
            <a:custGeom>
              <a:avLst/>
              <a:gdLst/>
              <a:ahLst/>
              <a:cxnLst/>
              <a:rect l="0" t="0" r="0" b="0"/>
              <a:pathLst>
                <a:path w="94757" h="126903">
                  <a:moveTo>
                    <a:pt x="0" y="42114"/>
                  </a:moveTo>
                  <a:lnTo>
                    <a:pt x="17958" y="103225"/>
                  </a:lnTo>
                  <a:lnTo>
                    <a:pt x="24749" y="125426"/>
                  </a:lnTo>
                  <a:lnTo>
                    <a:pt x="25857" y="126902"/>
                  </a:lnTo>
                  <a:lnTo>
                    <a:pt x="15566" y="71963"/>
                  </a:lnTo>
                  <a:lnTo>
                    <a:pt x="17837" y="46801"/>
                  </a:lnTo>
                  <a:lnTo>
                    <a:pt x="28984" y="26260"/>
                  </a:lnTo>
                  <a:lnTo>
                    <a:pt x="36870" y="17507"/>
                  </a:lnTo>
                  <a:lnTo>
                    <a:pt x="58110" y="778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74653" y="1147606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9064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85181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79938" y="1130537"/>
              <a:ext cx="184000" cy="280282"/>
            </a:xfrm>
            <a:custGeom>
              <a:avLst/>
              <a:gdLst/>
              <a:ahLst/>
              <a:cxnLst/>
              <a:rect l="0" t="0" r="0" b="0"/>
              <a:pathLst>
                <a:path w="184000" h="280282">
                  <a:moveTo>
                    <a:pt x="147398" y="48654"/>
                  </a:moveTo>
                  <a:lnTo>
                    <a:pt x="118090" y="10281"/>
                  </a:lnTo>
                  <a:lnTo>
                    <a:pt x="98498" y="2354"/>
                  </a:lnTo>
                  <a:lnTo>
                    <a:pt x="75362" y="0"/>
                  </a:lnTo>
                  <a:lnTo>
                    <a:pt x="53381" y="2854"/>
                  </a:lnTo>
                  <a:lnTo>
                    <a:pt x="35033" y="11141"/>
                  </a:lnTo>
                  <a:lnTo>
                    <a:pt x="26865" y="16626"/>
                  </a:lnTo>
                  <a:lnTo>
                    <a:pt x="21419" y="24963"/>
                  </a:lnTo>
                  <a:lnTo>
                    <a:pt x="15369" y="46703"/>
                  </a:lnTo>
                  <a:lnTo>
                    <a:pt x="18919" y="68844"/>
                  </a:lnTo>
                  <a:lnTo>
                    <a:pt x="29465" y="89213"/>
                  </a:lnTo>
                  <a:lnTo>
                    <a:pt x="45851" y="106065"/>
                  </a:lnTo>
                  <a:lnTo>
                    <a:pt x="55133" y="110325"/>
                  </a:lnTo>
                  <a:lnTo>
                    <a:pt x="74806" y="111938"/>
                  </a:lnTo>
                  <a:lnTo>
                    <a:pt x="105613" y="100680"/>
                  </a:lnTo>
                  <a:lnTo>
                    <a:pt x="153830" y="62330"/>
                  </a:lnTo>
                  <a:lnTo>
                    <a:pt x="158705" y="62451"/>
                  </a:lnTo>
                  <a:lnTo>
                    <a:pt x="161955" y="67211"/>
                  </a:lnTo>
                  <a:lnTo>
                    <a:pt x="166529" y="99386"/>
                  </a:lnTo>
                  <a:lnTo>
                    <a:pt x="173664" y="157071"/>
                  </a:lnTo>
                  <a:lnTo>
                    <a:pt x="183999" y="205121"/>
                  </a:lnTo>
                  <a:lnTo>
                    <a:pt x="181993" y="226989"/>
                  </a:lnTo>
                  <a:lnTo>
                    <a:pt x="170962" y="245288"/>
                  </a:lnTo>
                  <a:lnTo>
                    <a:pt x="154362" y="260049"/>
                  </a:lnTo>
                  <a:lnTo>
                    <a:pt x="135286" y="270509"/>
                  </a:lnTo>
                  <a:lnTo>
                    <a:pt x="86038" y="278351"/>
                  </a:lnTo>
                  <a:lnTo>
                    <a:pt x="34369" y="279900"/>
                  </a:lnTo>
                  <a:lnTo>
                    <a:pt x="0" y="280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90507" y="894922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9066" y="58617"/>
                  </a:lnTo>
                  <a:lnTo>
                    <a:pt x="18670" y="118333"/>
                  </a:lnTo>
                  <a:lnTo>
                    <a:pt x="27978" y="179099"/>
                  </a:lnTo>
                  <a:lnTo>
                    <a:pt x="30874" y="232343"/>
                  </a:lnTo>
                  <a:lnTo>
                    <a:pt x="30100" y="251832"/>
                  </a:lnTo>
                  <a:lnTo>
                    <a:pt x="28255" y="252116"/>
                  </a:lnTo>
                  <a:lnTo>
                    <a:pt x="25856" y="248796"/>
                  </a:lnTo>
                  <a:lnTo>
                    <a:pt x="22479" y="221766"/>
                  </a:lnTo>
                  <a:lnTo>
                    <a:pt x="27929" y="203458"/>
                  </a:lnTo>
                  <a:lnTo>
                    <a:pt x="32657" y="195300"/>
                  </a:lnTo>
                  <a:lnTo>
                    <a:pt x="47270" y="183116"/>
                  </a:lnTo>
                  <a:lnTo>
                    <a:pt x="56080" y="178229"/>
                  </a:lnTo>
                  <a:lnTo>
                    <a:pt x="78347" y="175919"/>
                  </a:lnTo>
                  <a:lnTo>
                    <a:pt x="102672" y="179962"/>
                  </a:lnTo>
                  <a:lnTo>
                    <a:pt x="125181" y="189557"/>
                  </a:lnTo>
                  <a:lnTo>
                    <a:pt x="140644" y="204740"/>
                  </a:lnTo>
                  <a:lnTo>
                    <a:pt x="160103" y="243083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85306" y="905450"/>
              <a:ext cx="18826" cy="284271"/>
            </a:xfrm>
            <a:custGeom>
              <a:avLst/>
              <a:gdLst/>
              <a:ahLst/>
              <a:cxnLst/>
              <a:rect l="0" t="0" r="0" b="0"/>
              <a:pathLst>
                <a:path w="18826" h="284271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9065" y="159757"/>
                  </a:lnTo>
                  <a:lnTo>
                    <a:pt x="17474" y="217257"/>
                  </a:lnTo>
                  <a:lnTo>
                    <a:pt x="18825" y="256095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22134" y="1000207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0664" y="0"/>
                  </a:lnTo>
                  <a:lnTo>
                    <a:pt x="39772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145847" y="1710288"/>
            <a:ext cx="3104771" cy="631711"/>
            <a:chOff x="1145847" y="1710288"/>
            <a:chExt cx="3104771" cy="631711"/>
          </a:xfrm>
        </p:grpSpPr>
        <p:sp>
          <p:nvSpPr>
            <p:cNvPr id="66" name="Freeform 65"/>
            <p:cNvSpPr/>
            <p:nvPr/>
          </p:nvSpPr>
          <p:spPr>
            <a:xfrm>
              <a:off x="1313166" y="200508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6" y="8333"/>
                  </a:lnTo>
                  <a:lnTo>
                    <a:pt x="95023" y="10095"/>
                  </a:lnTo>
                  <a:lnTo>
                    <a:pt x="33007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18493" y="1858554"/>
              <a:ext cx="243024" cy="339949"/>
            </a:xfrm>
            <a:custGeom>
              <a:avLst/>
              <a:gdLst/>
              <a:ahLst/>
              <a:cxnLst/>
              <a:rect l="0" t="0" r="0" b="0"/>
              <a:pathLst>
                <a:path w="243024" h="339949">
                  <a:moveTo>
                    <a:pt x="0" y="20190"/>
                  </a:moveTo>
                  <a:lnTo>
                    <a:pt x="11178" y="9012"/>
                  </a:lnTo>
                  <a:lnTo>
                    <a:pt x="29144" y="3524"/>
                  </a:lnTo>
                  <a:lnTo>
                    <a:pt x="78807" y="0"/>
                  </a:lnTo>
                  <a:lnTo>
                    <a:pt x="102875" y="5758"/>
                  </a:lnTo>
                  <a:lnTo>
                    <a:pt x="146923" y="28518"/>
                  </a:lnTo>
                  <a:lnTo>
                    <a:pt x="152931" y="36270"/>
                  </a:lnTo>
                  <a:lnTo>
                    <a:pt x="155766" y="44948"/>
                  </a:lnTo>
                  <a:lnTo>
                    <a:pt x="156487" y="54243"/>
                  </a:lnTo>
                  <a:lnTo>
                    <a:pt x="151048" y="73929"/>
                  </a:lnTo>
                  <a:lnTo>
                    <a:pt x="134832" y="101624"/>
                  </a:lnTo>
                  <a:lnTo>
                    <a:pt x="128493" y="109574"/>
                  </a:lnTo>
                  <a:lnTo>
                    <a:pt x="108970" y="121528"/>
                  </a:lnTo>
                  <a:lnTo>
                    <a:pt x="63899" y="138733"/>
                  </a:lnTo>
                  <a:lnTo>
                    <a:pt x="58977" y="138993"/>
                  </a:lnTo>
                  <a:lnTo>
                    <a:pt x="58035" y="136827"/>
                  </a:lnTo>
                  <a:lnTo>
                    <a:pt x="59747" y="133043"/>
                  </a:lnTo>
                  <a:lnTo>
                    <a:pt x="64398" y="131690"/>
                  </a:lnTo>
                  <a:lnTo>
                    <a:pt x="118012" y="135204"/>
                  </a:lnTo>
                  <a:lnTo>
                    <a:pt x="177888" y="155685"/>
                  </a:lnTo>
                  <a:lnTo>
                    <a:pt x="198384" y="164638"/>
                  </a:lnTo>
                  <a:lnTo>
                    <a:pt x="223077" y="184002"/>
                  </a:lnTo>
                  <a:lnTo>
                    <a:pt x="237965" y="201790"/>
                  </a:lnTo>
                  <a:lnTo>
                    <a:pt x="243023" y="227633"/>
                  </a:lnTo>
                  <a:lnTo>
                    <a:pt x="240201" y="256276"/>
                  </a:lnTo>
                  <a:lnTo>
                    <a:pt x="231148" y="280705"/>
                  </a:lnTo>
                  <a:lnTo>
                    <a:pt x="207308" y="308600"/>
                  </a:lnTo>
                  <a:lnTo>
                    <a:pt x="178018" y="326093"/>
                  </a:lnTo>
                  <a:lnTo>
                    <a:pt x="141523" y="338686"/>
                  </a:lnTo>
                  <a:lnTo>
                    <a:pt x="117882" y="339948"/>
                  </a:lnTo>
                  <a:lnTo>
                    <a:pt x="59717" y="329324"/>
                  </a:lnTo>
                  <a:lnTo>
                    <a:pt x="42114" y="325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45351" y="1931387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29104" y="1994558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93543" y="7235"/>
                  </a:lnTo>
                  <a:lnTo>
                    <a:pt x="137320" y="9878"/>
                  </a:lnTo>
                  <a:lnTo>
                    <a:pt x="80807" y="10400"/>
                  </a:lnTo>
                  <a:lnTo>
                    <a:pt x="19899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87115" y="196297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2" y="8333"/>
                  </a:lnTo>
                  <a:lnTo>
                    <a:pt x="36658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03403" y="1815573"/>
              <a:ext cx="20624" cy="357970"/>
            </a:xfrm>
            <a:custGeom>
              <a:avLst/>
              <a:gdLst/>
              <a:ahLst/>
              <a:cxnLst/>
              <a:rect l="0" t="0" r="0" b="0"/>
              <a:pathLst>
                <a:path w="20624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45289"/>
                  </a:lnTo>
                  <a:lnTo>
                    <a:pt x="9145" y="194477"/>
                  </a:lnTo>
                  <a:lnTo>
                    <a:pt x="9814" y="244926"/>
                  </a:lnTo>
                  <a:lnTo>
                    <a:pt x="13159" y="304487"/>
                  </a:lnTo>
                  <a:lnTo>
                    <a:pt x="2062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71509" y="1931387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0" y="48930"/>
                  </a:lnTo>
                  <a:lnTo>
                    <a:pt x="5589" y="102471"/>
                  </a:lnTo>
                  <a:lnTo>
                    <a:pt x="18211" y="151318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08338" y="2005086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6817" y="17958"/>
                  </a:lnTo>
                  <a:lnTo>
                    <a:pt x="36796" y="295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34762" y="1832645"/>
              <a:ext cx="315856" cy="359192"/>
            </a:xfrm>
            <a:custGeom>
              <a:avLst/>
              <a:gdLst/>
              <a:ahLst/>
              <a:cxnLst/>
              <a:rect l="0" t="0" r="0" b="0"/>
              <a:pathLst>
                <a:path w="315856" h="359192">
                  <a:moveTo>
                    <a:pt x="0" y="46099"/>
                  </a:moveTo>
                  <a:lnTo>
                    <a:pt x="5590" y="29332"/>
                  </a:lnTo>
                  <a:lnTo>
                    <a:pt x="17692" y="17980"/>
                  </a:lnTo>
                  <a:lnTo>
                    <a:pt x="54058" y="1160"/>
                  </a:lnTo>
                  <a:lnTo>
                    <a:pt x="77448" y="0"/>
                  </a:lnTo>
                  <a:lnTo>
                    <a:pt x="102272" y="4554"/>
                  </a:lnTo>
                  <a:lnTo>
                    <a:pt x="134808" y="20271"/>
                  </a:lnTo>
                  <a:lnTo>
                    <a:pt x="151942" y="33060"/>
                  </a:lnTo>
                  <a:lnTo>
                    <a:pt x="169153" y="59003"/>
                  </a:lnTo>
                  <a:lnTo>
                    <a:pt x="177043" y="107616"/>
                  </a:lnTo>
                  <a:lnTo>
                    <a:pt x="178601" y="162279"/>
                  </a:lnTo>
                  <a:lnTo>
                    <a:pt x="173320" y="212548"/>
                  </a:lnTo>
                  <a:lnTo>
                    <a:pt x="154524" y="275267"/>
                  </a:lnTo>
                  <a:lnTo>
                    <a:pt x="129180" y="313765"/>
                  </a:lnTo>
                  <a:lnTo>
                    <a:pt x="93238" y="342730"/>
                  </a:lnTo>
                  <a:lnTo>
                    <a:pt x="61551" y="355738"/>
                  </a:lnTo>
                  <a:lnTo>
                    <a:pt x="36325" y="359191"/>
                  </a:lnTo>
                  <a:lnTo>
                    <a:pt x="15755" y="354487"/>
                  </a:lnTo>
                  <a:lnTo>
                    <a:pt x="6994" y="349957"/>
                  </a:lnTo>
                  <a:lnTo>
                    <a:pt x="2323" y="342258"/>
                  </a:lnTo>
                  <a:lnTo>
                    <a:pt x="253" y="321225"/>
                  </a:lnTo>
                  <a:lnTo>
                    <a:pt x="6352" y="302518"/>
                  </a:lnTo>
                  <a:lnTo>
                    <a:pt x="11254" y="294254"/>
                  </a:lnTo>
                  <a:lnTo>
                    <a:pt x="26059" y="281952"/>
                  </a:lnTo>
                  <a:lnTo>
                    <a:pt x="64159" y="264523"/>
                  </a:lnTo>
                  <a:lnTo>
                    <a:pt x="87787" y="263279"/>
                  </a:lnTo>
                  <a:lnTo>
                    <a:pt x="141083" y="266424"/>
                  </a:lnTo>
                  <a:lnTo>
                    <a:pt x="202737" y="275450"/>
                  </a:lnTo>
                  <a:lnTo>
                    <a:pt x="254257" y="285379"/>
                  </a:lnTo>
                  <a:lnTo>
                    <a:pt x="315855" y="288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18783" y="1710288"/>
              <a:ext cx="145883" cy="505369"/>
            </a:xfrm>
            <a:custGeom>
              <a:avLst/>
              <a:gdLst/>
              <a:ahLst/>
              <a:cxnLst/>
              <a:rect l="0" t="0" r="0" b="0"/>
              <a:pathLst>
                <a:path w="145883" h="505369">
                  <a:moveTo>
                    <a:pt x="0" y="0"/>
                  </a:moveTo>
                  <a:lnTo>
                    <a:pt x="54115" y="45782"/>
                  </a:lnTo>
                  <a:lnTo>
                    <a:pt x="89458" y="84953"/>
                  </a:lnTo>
                  <a:lnTo>
                    <a:pt x="122987" y="148419"/>
                  </a:lnTo>
                  <a:lnTo>
                    <a:pt x="139717" y="203753"/>
                  </a:lnTo>
                  <a:lnTo>
                    <a:pt x="145882" y="266978"/>
                  </a:lnTo>
                  <a:lnTo>
                    <a:pt x="143980" y="325741"/>
                  </a:lnTo>
                  <a:lnTo>
                    <a:pt x="132686" y="382409"/>
                  </a:lnTo>
                  <a:lnTo>
                    <a:pt x="112605" y="441256"/>
                  </a:lnTo>
                  <a:lnTo>
                    <a:pt x="79657" y="490713"/>
                  </a:lnTo>
                  <a:lnTo>
                    <a:pt x="73699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79741" y="1752402"/>
              <a:ext cx="133675" cy="505369"/>
            </a:xfrm>
            <a:custGeom>
              <a:avLst/>
              <a:gdLst/>
              <a:ahLst/>
              <a:cxnLst/>
              <a:rect l="0" t="0" r="0" b="0"/>
              <a:pathLst>
                <a:path w="133675" h="505369">
                  <a:moveTo>
                    <a:pt x="133674" y="0"/>
                  </a:moveTo>
                  <a:lnTo>
                    <a:pt x="109627" y="9575"/>
                  </a:lnTo>
                  <a:lnTo>
                    <a:pt x="95301" y="20244"/>
                  </a:lnTo>
                  <a:lnTo>
                    <a:pt x="55503" y="78731"/>
                  </a:lnTo>
                  <a:lnTo>
                    <a:pt x="26833" y="135916"/>
                  </a:lnTo>
                  <a:lnTo>
                    <a:pt x="7590" y="189387"/>
                  </a:lnTo>
                  <a:lnTo>
                    <a:pt x="0" y="224181"/>
                  </a:lnTo>
                  <a:lnTo>
                    <a:pt x="3024" y="283449"/>
                  </a:lnTo>
                  <a:lnTo>
                    <a:pt x="6056" y="334199"/>
                  </a:lnTo>
                  <a:lnTo>
                    <a:pt x="12543" y="375103"/>
                  </a:lnTo>
                  <a:lnTo>
                    <a:pt x="40066" y="431152"/>
                  </a:lnTo>
                  <a:lnTo>
                    <a:pt x="54636" y="451326"/>
                  </a:lnTo>
                  <a:lnTo>
                    <a:pt x="102089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50120" y="1741874"/>
              <a:ext cx="166677" cy="568540"/>
            </a:xfrm>
            <a:custGeom>
              <a:avLst/>
              <a:gdLst/>
              <a:ahLst/>
              <a:cxnLst/>
              <a:rect l="0" t="0" r="0" b="0"/>
              <a:pathLst>
                <a:path w="166677" h="568540">
                  <a:moveTo>
                    <a:pt x="0" y="0"/>
                  </a:moveTo>
                  <a:lnTo>
                    <a:pt x="57565" y="56395"/>
                  </a:lnTo>
                  <a:lnTo>
                    <a:pt x="100344" y="96868"/>
                  </a:lnTo>
                  <a:lnTo>
                    <a:pt x="129109" y="158112"/>
                  </a:lnTo>
                  <a:lnTo>
                    <a:pt x="149809" y="201248"/>
                  </a:lnTo>
                  <a:lnTo>
                    <a:pt x="159443" y="253615"/>
                  </a:lnTo>
                  <a:lnTo>
                    <a:pt x="166676" y="314609"/>
                  </a:lnTo>
                  <a:lnTo>
                    <a:pt x="159699" y="373407"/>
                  </a:lnTo>
                  <a:lnTo>
                    <a:pt x="143661" y="436517"/>
                  </a:lnTo>
                  <a:lnTo>
                    <a:pt x="114859" y="494091"/>
                  </a:lnTo>
                  <a:lnTo>
                    <a:pt x="66624" y="553841"/>
                  </a:lnTo>
                  <a:lnTo>
                    <a:pt x="52642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45847" y="1805045"/>
              <a:ext cx="177849" cy="536954"/>
            </a:xfrm>
            <a:custGeom>
              <a:avLst/>
              <a:gdLst/>
              <a:ahLst/>
              <a:cxnLst/>
              <a:rect l="0" t="0" r="0" b="0"/>
              <a:pathLst>
                <a:path w="177849" h="536954">
                  <a:moveTo>
                    <a:pt x="177848" y="0"/>
                  </a:moveTo>
                  <a:lnTo>
                    <a:pt x="133885" y="20243"/>
                  </a:lnTo>
                  <a:lnTo>
                    <a:pt x="87055" y="59898"/>
                  </a:lnTo>
                  <a:lnTo>
                    <a:pt x="53592" y="116450"/>
                  </a:lnTo>
                  <a:lnTo>
                    <a:pt x="21842" y="173451"/>
                  </a:lnTo>
                  <a:lnTo>
                    <a:pt x="7492" y="201521"/>
                  </a:lnTo>
                  <a:lnTo>
                    <a:pt x="0" y="264331"/>
                  </a:lnTo>
                  <a:lnTo>
                    <a:pt x="4677" y="325174"/>
                  </a:lnTo>
                  <a:lnTo>
                    <a:pt x="16866" y="383943"/>
                  </a:lnTo>
                  <a:lnTo>
                    <a:pt x="29414" y="419477"/>
                  </a:lnTo>
                  <a:lnTo>
                    <a:pt x="68224" y="473563"/>
                  </a:lnTo>
                  <a:lnTo>
                    <a:pt x="107159" y="514943"/>
                  </a:lnTo>
                  <a:lnTo>
                    <a:pt x="135734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639550" y="3215863"/>
            <a:ext cx="1116022" cy="419843"/>
            <a:chOff x="1639550" y="3215863"/>
            <a:chExt cx="1116022" cy="419843"/>
          </a:xfrm>
        </p:grpSpPr>
        <p:sp>
          <p:nvSpPr>
            <p:cNvPr id="80" name="Freeform 79"/>
            <p:cNvSpPr/>
            <p:nvPr/>
          </p:nvSpPr>
          <p:spPr>
            <a:xfrm>
              <a:off x="1639550" y="3302807"/>
              <a:ext cx="239266" cy="332899"/>
            </a:xfrm>
            <a:custGeom>
              <a:avLst/>
              <a:gdLst/>
              <a:ahLst/>
              <a:cxnLst/>
              <a:rect l="0" t="0" r="0" b="0"/>
              <a:pathLst>
                <a:path w="239266" h="332899">
                  <a:moveTo>
                    <a:pt x="0" y="60455"/>
                  </a:moveTo>
                  <a:lnTo>
                    <a:pt x="17980" y="36409"/>
                  </a:lnTo>
                  <a:lnTo>
                    <a:pt x="44322" y="16156"/>
                  </a:lnTo>
                  <a:lnTo>
                    <a:pt x="75523" y="3395"/>
                  </a:lnTo>
                  <a:lnTo>
                    <a:pt x="100636" y="0"/>
                  </a:lnTo>
                  <a:lnTo>
                    <a:pt x="121157" y="4730"/>
                  </a:lnTo>
                  <a:lnTo>
                    <a:pt x="129904" y="9267"/>
                  </a:lnTo>
                  <a:lnTo>
                    <a:pt x="135736" y="16971"/>
                  </a:lnTo>
                  <a:lnTo>
                    <a:pt x="142215" y="38010"/>
                  </a:lnTo>
                  <a:lnTo>
                    <a:pt x="138856" y="59838"/>
                  </a:lnTo>
                  <a:lnTo>
                    <a:pt x="123811" y="88738"/>
                  </a:lnTo>
                  <a:lnTo>
                    <a:pt x="110009" y="103441"/>
                  </a:lnTo>
                  <a:lnTo>
                    <a:pt x="62406" y="126326"/>
                  </a:lnTo>
                  <a:lnTo>
                    <a:pt x="57982" y="126596"/>
                  </a:lnTo>
                  <a:lnTo>
                    <a:pt x="57372" y="124436"/>
                  </a:lnTo>
                  <a:lnTo>
                    <a:pt x="59305" y="120657"/>
                  </a:lnTo>
                  <a:lnTo>
                    <a:pt x="73931" y="116457"/>
                  </a:lnTo>
                  <a:lnTo>
                    <a:pt x="121448" y="113761"/>
                  </a:lnTo>
                  <a:lnTo>
                    <a:pt x="145224" y="119632"/>
                  </a:lnTo>
                  <a:lnTo>
                    <a:pt x="189083" y="142464"/>
                  </a:lnTo>
                  <a:lnTo>
                    <a:pt x="215382" y="168202"/>
                  </a:lnTo>
                  <a:lnTo>
                    <a:pt x="232402" y="198055"/>
                  </a:lnTo>
                  <a:lnTo>
                    <a:pt x="239265" y="234716"/>
                  </a:lnTo>
                  <a:lnTo>
                    <a:pt x="234632" y="258398"/>
                  </a:lnTo>
                  <a:lnTo>
                    <a:pt x="218869" y="288341"/>
                  </a:lnTo>
                  <a:lnTo>
                    <a:pt x="196261" y="312031"/>
                  </a:lnTo>
                  <a:lnTo>
                    <a:pt x="186993" y="319419"/>
                  </a:lnTo>
                  <a:lnTo>
                    <a:pt x="164216" y="327628"/>
                  </a:lnTo>
                  <a:lnTo>
                    <a:pt x="111466" y="332898"/>
                  </a:lnTo>
                  <a:lnTo>
                    <a:pt x="59696" y="325692"/>
                  </a:lnTo>
                  <a:lnTo>
                    <a:pt x="42114" y="323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23556" y="3352734"/>
              <a:ext cx="16119" cy="94757"/>
            </a:xfrm>
            <a:custGeom>
              <a:avLst/>
              <a:gdLst/>
              <a:ahLst/>
              <a:cxnLst/>
              <a:rect l="0" t="0" r="0" b="0"/>
              <a:pathLst>
                <a:path w="16119" h="94757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11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39674" y="34474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55446" y="340537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8" y="3120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23985" y="3215863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4"/>
                  </a:lnTo>
                  <a:lnTo>
                    <a:pt x="18669" y="234024"/>
                  </a:lnTo>
                  <a:lnTo>
                    <a:pt x="29181" y="295254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387280" y="3135335"/>
            <a:ext cx="800167" cy="339384"/>
            <a:chOff x="3387280" y="3135335"/>
            <a:chExt cx="800167" cy="339384"/>
          </a:xfrm>
        </p:grpSpPr>
        <p:sp>
          <p:nvSpPr>
            <p:cNvPr id="86" name="Freeform 85"/>
            <p:cNvSpPr/>
            <p:nvPr/>
          </p:nvSpPr>
          <p:spPr>
            <a:xfrm>
              <a:off x="3418866" y="324744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87280" y="331062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3193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47493" y="3135335"/>
              <a:ext cx="339954" cy="339384"/>
            </a:xfrm>
            <a:custGeom>
              <a:avLst/>
              <a:gdLst/>
              <a:ahLst/>
              <a:cxnLst/>
              <a:rect l="0" t="0" r="0" b="0"/>
              <a:pathLst>
                <a:path w="339954" h="339384">
                  <a:moveTo>
                    <a:pt x="13570" y="38414"/>
                  </a:moveTo>
                  <a:lnTo>
                    <a:pt x="48468" y="9106"/>
                  </a:lnTo>
                  <a:lnTo>
                    <a:pt x="70804" y="1992"/>
                  </a:lnTo>
                  <a:lnTo>
                    <a:pt x="95159" y="0"/>
                  </a:lnTo>
                  <a:lnTo>
                    <a:pt x="117682" y="3014"/>
                  </a:lnTo>
                  <a:lnTo>
                    <a:pt x="136271" y="11372"/>
                  </a:lnTo>
                  <a:lnTo>
                    <a:pt x="167269" y="35802"/>
                  </a:lnTo>
                  <a:lnTo>
                    <a:pt x="183243" y="61817"/>
                  </a:lnTo>
                  <a:lnTo>
                    <a:pt x="202781" y="115542"/>
                  </a:lnTo>
                  <a:lnTo>
                    <a:pt x="207628" y="141713"/>
                  </a:lnTo>
                  <a:lnTo>
                    <a:pt x="201208" y="196643"/>
                  </a:lnTo>
                  <a:lnTo>
                    <a:pt x="188879" y="235425"/>
                  </a:lnTo>
                  <a:lnTo>
                    <a:pt x="150118" y="298241"/>
                  </a:lnTo>
                  <a:lnTo>
                    <a:pt x="116711" y="329034"/>
                  </a:lnTo>
                  <a:lnTo>
                    <a:pt x="93726" y="337204"/>
                  </a:lnTo>
                  <a:lnTo>
                    <a:pt x="81045" y="339383"/>
                  </a:lnTo>
                  <a:lnTo>
                    <a:pt x="57597" y="335565"/>
                  </a:lnTo>
                  <a:lnTo>
                    <a:pt x="36647" y="324899"/>
                  </a:lnTo>
                  <a:lnTo>
                    <a:pt x="19537" y="308460"/>
                  </a:lnTo>
                  <a:lnTo>
                    <a:pt x="2340" y="279475"/>
                  </a:lnTo>
                  <a:lnTo>
                    <a:pt x="0" y="259026"/>
                  </a:lnTo>
                  <a:lnTo>
                    <a:pt x="1013" y="248660"/>
                  </a:lnTo>
                  <a:lnTo>
                    <a:pt x="11499" y="230902"/>
                  </a:lnTo>
                  <a:lnTo>
                    <a:pt x="19208" y="222892"/>
                  </a:lnTo>
                  <a:lnTo>
                    <a:pt x="40252" y="213991"/>
                  </a:lnTo>
                  <a:lnTo>
                    <a:pt x="65203" y="211205"/>
                  </a:lnTo>
                  <a:lnTo>
                    <a:pt x="127633" y="221941"/>
                  </a:lnTo>
                  <a:lnTo>
                    <a:pt x="186793" y="235150"/>
                  </a:lnTo>
                  <a:lnTo>
                    <a:pt x="241632" y="249025"/>
                  </a:lnTo>
                  <a:lnTo>
                    <a:pt x="292196" y="257441"/>
                  </a:lnTo>
                  <a:lnTo>
                    <a:pt x="339953" y="25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238743" y="3900216"/>
            <a:ext cx="243088" cy="368498"/>
            <a:chOff x="2238743" y="3900216"/>
            <a:chExt cx="243088" cy="368498"/>
          </a:xfrm>
        </p:grpSpPr>
        <p:sp>
          <p:nvSpPr>
            <p:cNvPr id="90" name="Freeform 89"/>
            <p:cNvSpPr/>
            <p:nvPr/>
          </p:nvSpPr>
          <p:spPr>
            <a:xfrm>
              <a:off x="2429187" y="3900216"/>
              <a:ext cx="30095" cy="368498"/>
            </a:xfrm>
            <a:custGeom>
              <a:avLst/>
              <a:gdLst/>
              <a:ahLst/>
              <a:cxnLst/>
              <a:rect l="0" t="0" r="0" b="0"/>
              <a:pathLst>
                <a:path w="30095" h="368498">
                  <a:moveTo>
                    <a:pt x="0" y="0"/>
                  </a:moveTo>
                  <a:lnTo>
                    <a:pt x="5589" y="58617"/>
                  </a:lnTo>
                  <a:lnTo>
                    <a:pt x="16788" y="112790"/>
                  </a:lnTo>
                  <a:lnTo>
                    <a:pt x="23334" y="165432"/>
                  </a:lnTo>
                  <a:lnTo>
                    <a:pt x="29956" y="215562"/>
                  </a:lnTo>
                  <a:lnTo>
                    <a:pt x="30094" y="269354"/>
                  </a:lnTo>
                  <a:lnTo>
                    <a:pt x="23189" y="321227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38743" y="3910744"/>
              <a:ext cx="243088" cy="229421"/>
            </a:xfrm>
            <a:custGeom>
              <a:avLst/>
              <a:gdLst/>
              <a:ahLst/>
              <a:cxnLst/>
              <a:rect l="0" t="0" r="0" b="0"/>
              <a:pathLst>
                <a:path w="243088" h="229421">
                  <a:moveTo>
                    <a:pt x="243087" y="157928"/>
                  </a:moveTo>
                  <a:lnTo>
                    <a:pt x="179659" y="175886"/>
                  </a:lnTo>
                  <a:lnTo>
                    <a:pt x="116722" y="203804"/>
                  </a:lnTo>
                  <a:lnTo>
                    <a:pt x="64099" y="224179"/>
                  </a:lnTo>
                  <a:lnTo>
                    <a:pt x="26927" y="229420"/>
                  </a:lnTo>
                  <a:lnTo>
                    <a:pt x="17092" y="226646"/>
                  </a:lnTo>
                  <a:lnTo>
                    <a:pt x="9365" y="221287"/>
                  </a:lnTo>
                  <a:lnTo>
                    <a:pt x="3044" y="214206"/>
                  </a:lnTo>
                  <a:lnTo>
                    <a:pt x="0" y="204805"/>
                  </a:lnTo>
                  <a:lnTo>
                    <a:pt x="1305" y="169218"/>
                  </a:lnTo>
                  <a:lnTo>
                    <a:pt x="12227" y="115271"/>
                  </a:lnTo>
                  <a:lnTo>
                    <a:pt x="25649" y="53965"/>
                  </a:lnTo>
                  <a:lnTo>
                    <a:pt x="325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187032" y="4647739"/>
            <a:ext cx="389555" cy="294799"/>
            <a:chOff x="2187032" y="4647739"/>
            <a:chExt cx="389555" cy="294799"/>
          </a:xfrm>
        </p:grpSpPr>
        <p:sp>
          <p:nvSpPr>
            <p:cNvPr id="93" name="Freeform 92"/>
            <p:cNvSpPr/>
            <p:nvPr/>
          </p:nvSpPr>
          <p:spPr>
            <a:xfrm>
              <a:off x="2187032" y="477408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34472" y="464773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21789" y="170555"/>
                  </a:lnTo>
                  <a:lnTo>
                    <a:pt x="29650" y="230612"/>
                  </a:lnTo>
                  <a:lnTo>
                    <a:pt x="39664" y="283919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08130" y="4647739"/>
              <a:ext cx="157929" cy="173547"/>
            </a:xfrm>
            <a:custGeom>
              <a:avLst/>
              <a:gdLst/>
              <a:ahLst/>
              <a:cxnLst/>
              <a:rect l="0" t="0" r="0" b="0"/>
              <a:pathLst>
                <a:path w="157929" h="173547">
                  <a:moveTo>
                    <a:pt x="157928" y="157928"/>
                  </a:moveTo>
                  <a:lnTo>
                    <a:pt x="115236" y="161047"/>
                  </a:lnTo>
                  <a:lnTo>
                    <a:pt x="63095" y="173546"/>
                  </a:lnTo>
                  <a:lnTo>
                    <a:pt x="42080" y="171499"/>
                  </a:lnTo>
                  <a:lnTo>
                    <a:pt x="24162" y="163569"/>
                  </a:lnTo>
                  <a:lnTo>
                    <a:pt x="16108" y="158179"/>
                  </a:lnTo>
                  <a:lnTo>
                    <a:pt x="10739" y="149906"/>
                  </a:lnTo>
                  <a:lnTo>
                    <a:pt x="3182" y="114737"/>
                  </a:lnTo>
                  <a:lnTo>
                    <a:pt x="629" y="541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924026" y="3830473"/>
            <a:ext cx="694882" cy="360198"/>
            <a:chOff x="2924026" y="3830473"/>
            <a:chExt cx="694882" cy="360198"/>
          </a:xfrm>
        </p:grpSpPr>
        <p:sp>
          <p:nvSpPr>
            <p:cNvPr id="97" name="Freeform 96"/>
            <p:cNvSpPr/>
            <p:nvPr/>
          </p:nvSpPr>
          <p:spPr>
            <a:xfrm>
              <a:off x="3010450" y="3973915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24026" y="4026558"/>
              <a:ext cx="147401" cy="31586"/>
            </a:xfrm>
            <a:custGeom>
              <a:avLst/>
              <a:gdLst/>
              <a:ahLst/>
              <a:cxnLst/>
              <a:rect l="0" t="0" r="0" b="0"/>
              <a:pathLst>
                <a:path w="147401" h="31586">
                  <a:moveTo>
                    <a:pt x="147400" y="0"/>
                  </a:moveTo>
                  <a:lnTo>
                    <a:pt x="91185" y="16788"/>
                  </a:lnTo>
                  <a:lnTo>
                    <a:pt x="3573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92524" y="3830473"/>
              <a:ext cx="326384" cy="360198"/>
            </a:xfrm>
            <a:custGeom>
              <a:avLst/>
              <a:gdLst/>
              <a:ahLst/>
              <a:cxnLst/>
              <a:rect l="0" t="0" r="0" b="0"/>
              <a:pathLst>
                <a:path w="326384" h="360198">
                  <a:moveTo>
                    <a:pt x="0" y="69743"/>
                  </a:moveTo>
                  <a:lnTo>
                    <a:pt x="9575" y="45696"/>
                  </a:lnTo>
                  <a:lnTo>
                    <a:pt x="27534" y="24273"/>
                  </a:lnTo>
                  <a:lnTo>
                    <a:pt x="44992" y="10149"/>
                  </a:lnTo>
                  <a:lnTo>
                    <a:pt x="67570" y="2313"/>
                  </a:lnTo>
                  <a:lnTo>
                    <a:pt x="93202" y="0"/>
                  </a:lnTo>
                  <a:lnTo>
                    <a:pt x="120192" y="2871"/>
                  </a:lnTo>
                  <a:lnTo>
                    <a:pt x="141546" y="14286"/>
                  </a:lnTo>
                  <a:lnTo>
                    <a:pt x="157666" y="31057"/>
                  </a:lnTo>
                  <a:lnTo>
                    <a:pt x="181535" y="80723"/>
                  </a:lnTo>
                  <a:lnTo>
                    <a:pt x="187937" y="138116"/>
                  </a:lnTo>
                  <a:lnTo>
                    <a:pt x="186082" y="192606"/>
                  </a:lnTo>
                  <a:lnTo>
                    <a:pt x="171514" y="248269"/>
                  </a:lnTo>
                  <a:lnTo>
                    <a:pt x="148769" y="301309"/>
                  </a:lnTo>
                  <a:lnTo>
                    <a:pt x="121240" y="335066"/>
                  </a:lnTo>
                  <a:lnTo>
                    <a:pt x="103017" y="349881"/>
                  </a:lnTo>
                  <a:lnTo>
                    <a:pt x="80101" y="358025"/>
                  </a:lnTo>
                  <a:lnTo>
                    <a:pt x="67439" y="360197"/>
                  </a:lnTo>
                  <a:lnTo>
                    <a:pt x="47131" y="356371"/>
                  </a:lnTo>
                  <a:lnTo>
                    <a:pt x="38439" y="352075"/>
                  </a:lnTo>
                  <a:lnTo>
                    <a:pt x="32645" y="344532"/>
                  </a:lnTo>
                  <a:lnTo>
                    <a:pt x="26207" y="323673"/>
                  </a:lnTo>
                  <a:lnTo>
                    <a:pt x="28172" y="291210"/>
                  </a:lnTo>
                  <a:lnTo>
                    <a:pt x="39427" y="273068"/>
                  </a:lnTo>
                  <a:lnTo>
                    <a:pt x="57297" y="258375"/>
                  </a:lnTo>
                  <a:lnTo>
                    <a:pt x="114809" y="235498"/>
                  </a:lnTo>
                  <a:lnTo>
                    <a:pt x="152690" y="229990"/>
                  </a:lnTo>
                  <a:lnTo>
                    <a:pt x="199007" y="236534"/>
                  </a:lnTo>
                  <a:lnTo>
                    <a:pt x="252548" y="252480"/>
                  </a:lnTo>
                  <a:lnTo>
                    <a:pt x="302189" y="269817"/>
                  </a:lnTo>
                  <a:lnTo>
                    <a:pt x="326383" y="2803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913498" y="4471471"/>
            <a:ext cx="673825" cy="358297"/>
            <a:chOff x="2913498" y="4471471"/>
            <a:chExt cx="673825" cy="358297"/>
          </a:xfrm>
        </p:grpSpPr>
        <p:sp>
          <p:nvSpPr>
            <p:cNvPr id="101" name="Freeform 100"/>
            <p:cNvSpPr/>
            <p:nvPr/>
          </p:nvSpPr>
          <p:spPr>
            <a:xfrm>
              <a:off x="2976669" y="4626682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8617"/>
                  </a:lnTo>
                  <a:lnTo>
                    <a:pt x="0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13498" y="4710910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5589"/>
                  </a:lnTo>
                  <a:lnTo>
                    <a:pt x="1956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74657" y="4471471"/>
              <a:ext cx="312666" cy="358297"/>
            </a:xfrm>
            <a:custGeom>
              <a:avLst/>
              <a:gdLst/>
              <a:ahLst/>
              <a:cxnLst/>
              <a:rect l="0" t="0" r="0" b="0"/>
              <a:pathLst>
                <a:path w="312666" h="358297">
                  <a:moveTo>
                    <a:pt x="7339" y="60455"/>
                  </a:moveTo>
                  <a:lnTo>
                    <a:pt x="16914" y="36408"/>
                  </a:lnTo>
                  <a:lnTo>
                    <a:pt x="27582" y="22081"/>
                  </a:lnTo>
                  <a:lnTo>
                    <a:pt x="52331" y="6451"/>
                  </a:lnTo>
                  <a:lnTo>
                    <a:pt x="87480" y="0"/>
                  </a:lnTo>
                  <a:lnTo>
                    <a:pt x="121941" y="3678"/>
                  </a:lnTo>
                  <a:lnTo>
                    <a:pt x="140551" y="18453"/>
                  </a:lnTo>
                  <a:lnTo>
                    <a:pt x="177653" y="78233"/>
                  </a:lnTo>
                  <a:lnTo>
                    <a:pt x="195832" y="129217"/>
                  </a:lnTo>
                  <a:lnTo>
                    <a:pt x="201078" y="160036"/>
                  </a:lnTo>
                  <a:lnTo>
                    <a:pt x="194913" y="221068"/>
                  </a:lnTo>
                  <a:lnTo>
                    <a:pt x="182431" y="277924"/>
                  </a:lnTo>
                  <a:lnTo>
                    <a:pt x="166582" y="306474"/>
                  </a:lnTo>
                  <a:lnTo>
                    <a:pt x="147069" y="329751"/>
                  </a:lnTo>
                  <a:lnTo>
                    <a:pt x="115291" y="345877"/>
                  </a:lnTo>
                  <a:lnTo>
                    <a:pt x="81829" y="358064"/>
                  </a:lnTo>
                  <a:lnTo>
                    <a:pt x="72206" y="358296"/>
                  </a:lnTo>
                  <a:lnTo>
                    <a:pt x="55276" y="352316"/>
                  </a:lnTo>
                  <a:lnTo>
                    <a:pt x="27001" y="335795"/>
                  </a:lnTo>
                  <a:lnTo>
                    <a:pt x="12958" y="319699"/>
                  </a:lnTo>
                  <a:lnTo>
                    <a:pt x="3987" y="299677"/>
                  </a:lnTo>
                  <a:lnTo>
                    <a:pt x="0" y="275180"/>
                  </a:lnTo>
                  <a:lnTo>
                    <a:pt x="4467" y="251814"/>
                  </a:lnTo>
                  <a:lnTo>
                    <a:pt x="15421" y="230901"/>
                  </a:lnTo>
                  <a:lnTo>
                    <a:pt x="31988" y="213808"/>
                  </a:lnTo>
                  <a:lnTo>
                    <a:pt x="42488" y="209483"/>
                  </a:lnTo>
                  <a:lnTo>
                    <a:pt x="66635" y="207798"/>
                  </a:lnTo>
                  <a:lnTo>
                    <a:pt x="122642" y="219299"/>
                  </a:lnTo>
                  <a:lnTo>
                    <a:pt x="142812" y="226979"/>
                  </a:lnTo>
                  <a:lnTo>
                    <a:pt x="205043" y="256047"/>
                  </a:lnTo>
                  <a:lnTo>
                    <a:pt x="259715" y="274410"/>
                  </a:lnTo>
                  <a:lnTo>
                    <a:pt x="312665" y="292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4158756" y="2189927"/>
            <a:ext cx="3927131" cy="2378574"/>
            <a:chOff x="4158756" y="2189927"/>
            <a:chExt cx="3927131" cy="2378574"/>
          </a:xfrm>
        </p:grpSpPr>
        <p:sp>
          <p:nvSpPr>
            <p:cNvPr id="105" name="Freeform 104"/>
            <p:cNvSpPr/>
            <p:nvPr/>
          </p:nvSpPr>
          <p:spPr>
            <a:xfrm>
              <a:off x="4158756" y="2328010"/>
              <a:ext cx="2053229" cy="2240491"/>
            </a:xfrm>
            <a:custGeom>
              <a:avLst/>
              <a:gdLst/>
              <a:ahLst/>
              <a:cxnLst/>
              <a:rect l="0" t="0" r="0" b="0"/>
              <a:pathLst>
                <a:path w="2053229" h="2240491">
                  <a:moveTo>
                    <a:pt x="0" y="2220301"/>
                  </a:moveTo>
                  <a:lnTo>
                    <a:pt x="11179" y="2231479"/>
                  </a:lnTo>
                  <a:lnTo>
                    <a:pt x="29144" y="2236967"/>
                  </a:lnTo>
                  <a:lnTo>
                    <a:pt x="84396" y="2240490"/>
                  </a:lnTo>
                  <a:lnTo>
                    <a:pt x="143230" y="2232781"/>
                  </a:lnTo>
                  <a:lnTo>
                    <a:pt x="199911" y="2219993"/>
                  </a:lnTo>
                  <a:lnTo>
                    <a:pt x="262979" y="2202712"/>
                  </a:lnTo>
                  <a:lnTo>
                    <a:pt x="316502" y="2185588"/>
                  </a:lnTo>
                  <a:lnTo>
                    <a:pt x="372135" y="2165611"/>
                  </a:lnTo>
                  <a:lnTo>
                    <a:pt x="429354" y="2141994"/>
                  </a:lnTo>
                  <a:lnTo>
                    <a:pt x="492649" y="2117918"/>
                  </a:lnTo>
                  <a:lnTo>
                    <a:pt x="550559" y="2095962"/>
                  </a:lnTo>
                  <a:lnTo>
                    <a:pt x="607058" y="2069094"/>
                  </a:lnTo>
                  <a:lnTo>
                    <a:pt x="663279" y="2041257"/>
                  </a:lnTo>
                  <a:lnTo>
                    <a:pt x="717842" y="2006213"/>
                  </a:lnTo>
                  <a:lnTo>
                    <a:pt x="774421" y="1971125"/>
                  </a:lnTo>
                  <a:lnTo>
                    <a:pt x="832803" y="1923423"/>
                  </a:lnTo>
                  <a:lnTo>
                    <a:pt x="887652" y="1872586"/>
                  </a:lnTo>
                  <a:lnTo>
                    <a:pt x="946607" y="1812946"/>
                  </a:lnTo>
                  <a:lnTo>
                    <a:pt x="1000081" y="1751886"/>
                  </a:lnTo>
                  <a:lnTo>
                    <a:pt x="1041127" y="1697059"/>
                  </a:lnTo>
                  <a:lnTo>
                    <a:pt x="1080307" y="1638331"/>
                  </a:lnTo>
                  <a:lnTo>
                    <a:pt x="1110049" y="1582905"/>
                  </a:lnTo>
                  <a:lnTo>
                    <a:pt x="1145387" y="1525683"/>
                  </a:lnTo>
                  <a:lnTo>
                    <a:pt x="1175244" y="1469320"/>
                  </a:lnTo>
                  <a:lnTo>
                    <a:pt x="1202386" y="1407418"/>
                  </a:lnTo>
                  <a:lnTo>
                    <a:pt x="1223158" y="1347433"/>
                  </a:lnTo>
                  <a:lnTo>
                    <a:pt x="1238526" y="1287664"/>
                  </a:lnTo>
                  <a:lnTo>
                    <a:pt x="1252827" y="1233917"/>
                  </a:lnTo>
                  <a:lnTo>
                    <a:pt x="1261327" y="1183569"/>
                  </a:lnTo>
                  <a:lnTo>
                    <a:pt x="1270242" y="1121328"/>
                  </a:lnTo>
                  <a:lnTo>
                    <a:pt x="1273216" y="1059641"/>
                  </a:lnTo>
                  <a:lnTo>
                    <a:pt x="1273803" y="997066"/>
                  </a:lnTo>
                  <a:lnTo>
                    <a:pt x="1279495" y="948251"/>
                  </a:lnTo>
                  <a:lnTo>
                    <a:pt x="1283000" y="896742"/>
                  </a:lnTo>
                  <a:lnTo>
                    <a:pt x="1292591" y="834171"/>
                  </a:lnTo>
                  <a:lnTo>
                    <a:pt x="1302349" y="783912"/>
                  </a:lnTo>
                  <a:lnTo>
                    <a:pt x="1312649" y="731976"/>
                  </a:lnTo>
                  <a:lnTo>
                    <a:pt x="1323110" y="680712"/>
                  </a:lnTo>
                  <a:lnTo>
                    <a:pt x="1340245" y="617756"/>
                  </a:lnTo>
                  <a:lnTo>
                    <a:pt x="1360224" y="554931"/>
                  </a:lnTo>
                  <a:lnTo>
                    <a:pt x="1383840" y="497461"/>
                  </a:lnTo>
                  <a:lnTo>
                    <a:pt x="1417983" y="438168"/>
                  </a:lnTo>
                  <a:lnTo>
                    <a:pt x="1456071" y="376518"/>
                  </a:lnTo>
                  <a:lnTo>
                    <a:pt x="1505988" y="314688"/>
                  </a:lnTo>
                  <a:lnTo>
                    <a:pt x="1558272" y="253095"/>
                  </a:lnTo>
                  <a:lnTo>
                    <a:pt x="1615804" y="203097"/>
                  </a:lnTo>
                  <a:lnTo>
                    <a:pt x="1672487" y="167343"/>
                  </a:lnTo>
                  <a:lnTo>
                    <a:pt x="1734876" y="133332"/>
                  </a:lnTo>
                  <a:lnTo>
                    <a:pt x="1790079" y="115528"/>
                  </a:lnTo>
                  <a:lnTo>
                    <a:pt x="1851632" y="100746"/>
                  </a:lnTo>
                  <a:lnTo>
                    <a:pt x="1902779" y="95678"/>
                  </a:lnTo>
                  <a:lnTo>
                    <a:pt x="1949389" y="88587"/>
                  </a:lnTo>
                  <a:lnTo>
                    <a:pt x="1957039" y="83220"/>
                  </a:lnTo>
                  <a:lnTo>
                    <a:pt x="1959799" y="76133"/>
                  </a:lnTo>
                  <a:lnTo>
                    <a:pt x="1959300" y="67899"/>
                  </a:lnTo>
                  <a:lnTo>
                    <a:pt x="1949386" y="52510"/>
                  </a:lnTo>
                  <a:lnTo>
                    <a:pt x="1898734" y="2360"/>
                  </a:lnTo>
                  <a:lnTo>
                    <a:pt x="1897532" y="0"/>
                  </a:lnTo>
                  <a:lnTo>
                    <a:pt x="1905556" y="3616"/>
                  </a:lnTo>
                  <a:lnTo>
                    <a:pt x="1959216" y="47189"/>
                  </a:lnTo>
                  <a:lnTo>
                    <a:pt x="2021552" y="93446"/>
                  </a:lnTo>
                  <a:lnTo>
                    <a:pt x="2047491" y="112102"/>
                  </a:lnTo>
                  <a:lnTo>
                    <a:pt x="2051686" y="119954"/>
                  </a:lnTo>
                  <a:lnTo>
                    <a:pt x="2053228" y="138037"/>
                  </a:lnTo>
                  <a:lnTo>
                    <a:pt x="2041929" y="167949"/>
                  </a:lnTo>
                  <a:lnTo>
                    <a:pt x="2018175" y="193449"/>
                  </a:lnTo>
                  <a:lnTo>
                    <a:pt x="1954815" y="234790"/>
                  </a:lnTo>
                  <a:lnTo>
                    <a:pt x="1916187" y="262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22425" y="2368911"/>
              <a:ext cx="147399" cy="21059"/>
            </a:xfrm>
            <a:custGeom>
              <a:avLst/>
              <a:gdLst/>
              <a:ahLst/>
              <a:cxnLst/>
              <a:rect l="0" t="0" r="0" b="0"/>
              <a:pathLst>
                <a:path w="147399" h="21059">
                  <a:moveTo>
                    <a:pt x="147398" y="0"/>
                  </a:moveTo>
                  <a:lnTo>
                    <a:pt x="109920" y="8334"/>
                  </a:lnTo>
                  <a:lnTo>
                    <a:pt x="58497" y="1009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65272" y="2189927"/>
              <a:ext cx="20408" cy="347441"/>
            </a:xfrm>
            <a:custGeom>
              <a:avLst/>
              <a:gdLst/>
              <a:ahLst/>
              <a:cxnLst/>
              <a:rect l="0" t="0" r="0" b="0"/>
              <a:pathLst>
                <a:path w="20408" h="347441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8453" y="198152"/>
                  </a:lnTo>
                  <a:lnTo>
                    <a:pt x="16832" y="258636"/>
                  </a:lnTo>
                  <a:lnTo>
                    <a:pt x="19700" y="312525"/>
                  </a:lnTo>
                  <a:lnTo>
                    <a:pt x="2040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918518" y="2189927"/>
              <a:ext cx="177690" cy="235200"/>
            </a:xfrm>
            <a:custGeom>
              <a:avLst/>
              <a:gdLst/>
              <a:ahLst/>
              <a:cxnLst/>
              <a:rect l="0" t="0" r="0" b="0"/>
              <a:pathLst>
                <a:path w="177690" h="235200">
                  <a:moveTo>
                    <a:pt x="177689" y="157927"/>
                  </a:moveTo>
                  <a:lnTo>
                    <a:pt x="123814" y="192674"/>
                  </a:lnTo>
                  <a:lnTo>
                    <a:pt x="61767" y="224486"/>
                  </a:lnTo>
                  <a:lnTo>
                    <a:pt x="40771" y="233522"/>
                  </a:lnTo>
                  <a:lnTo>
                    <a:pt x="19740" y="235199"/>
                  </a:lnTo>
                  <a:lnTo>
                    <a:pt x="9219" y="234008"/>
                  </a:lnTo>
                  <a:lnTo>
                    <a:pt x="3374" y="227365"/>
                  </a:lnTo>
                  <a:lnTo>
                    <a:pt x="0" y="204387"/>
                  </a:lnTo>
                  <a:lnTo>
                    <a:pt x="130" y="151550"/>
                  </a:lnTo>
                  <a:lnTo>
                    <a:pt x="13392" y="95303"/>
                  </a:lnTo>
                  <a:lnTo>
                    <a:pt x="30375" y="33853"/>
                  </a:lnTo>
                  <a:lnTo>
                    <a:pt x="408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43647" y="232679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6" y="37478"/>
                  </a:lnTo>
                  <a:lnTo>
                    <a:pt x="290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80476" y="2358383"/>
              <a:ext cx="147401" cy="31587"/>
            </a:xfrm>
            <a:custGeom>
              <a:avLst/>
              <a:gdLst/>
              <a:ahLst/>
              <a:cxnLst/>
              <a:rect l="0" t="0" r="0" b="0"/>
              <a:pathLst>
                <a:path w="147401" h="31587">
                  <a:moveTo>
                    <a:pt x="147400" y="0"/>
                  </a:moveTo>
                  <a:lnTo>
                    <a:pt x="88782" y="9065"/>
                  </a:lnTo>
                  <a:lnTo>
                    <a:pt x="26972" y="2178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32386" y="2207649"/>
              <a:ext cx="353501" cy="369695"/>
            </a:xfrm>
            <a:custGeom>
              <a:avLst/>
              <a:gdLst/>
              <a:ahLst/>
              <a:cxnLst/>
              <a:rect l="0" t="0" r="0" b="0"/>
              <a:pathLst>
                <a:path w="353501" h="369695">
                  <a:moveTo>
                    <a:pt x="79759" y="55977"/>
                  </a:moveTo>
                  <a:lnTo>
                    <a:pt x="109067" y="17604"/>
                  </a:lnTo>
                  <a:lnTo>
                    <a:pt x="134846" y="1974"/>
                  </a:lnTo>
                  <a:lnTo>
                    <a:pt x="154545" y="0"/>
                  </a:lnTo>
                  <a:lnTo>
                    <a:pt x="195787" y="8266"/>
                  </a:lnTo>
                  <a:lnTo>
                    <a:pt x="213606" y="20734"/>
                  </a:lnTo>
                  <a:lnTo>
                    <a:pt x="228154" y="39144"/>
                  </a:lnTo>
                  <a:lnTo>
                    <a:pt x="250931" y="97030"/>
                  </a:lnTo>
                  <a:lnTo>
                    <a:pt x="263266" y="147232"/>
                  </a:lnTo>
                  <a:lnTo>
                    <a:pt x="253980" y="208505"/>
                  </a:lnTo>
                  <a:lnTo>
                    <a:pt x="234402" y="265836"/>
                  </a:lnTo>
                  <a:lnTo>
                    <a:pt x="202159" y="310691"/>
                  </a:lnTo>
                  <a:lnTo>
                    <a:pt x="180237" y="331620"/>
                  </a:lnTo>
                  <a:lnTo>
                    <a:pt x="121450" y="357345"/>
                  </a:lnTo>
                  <a:lnTo>
                    <a:pt x="76555" y="368624"/>
                  </a:lnTo>
                  <a:lnTo>
                    <a:pt x="63585" y="369694"/>
                  </a:lnTo>
                  <a:lnTo>
                    <a:pt x="42935" y="364643"/>
                  </a:lnTo>
                  <a:lnTo>
                    <a:pt x="10614" y="342336"/>
                  </a:lnTo>
                  <a:lnTo>
                    <a:pt x="2234" y="322848"/>
                  </a:lnTo>
                  <a:lnTo>
                    <a:pt x="0" y="311100"/>
                  </a:lnTo>
                  <a:lnTo>
                    <a:pt x="850" y="300929"/>
                  </a:lnTo>
                  <a:lnTo>
                    <a:pt x="8033" y="283388"/>
                  </a:lnTo>
                  <a:lnTo>
                    <a:pt x="30821" y="260359"/>
                  </a:lnTo>
                  <a:lnTo>
                    <a:pt x="52940" y="252099"/>
                  </a:lnTo>
                  <a:lnTo>
                    <a:pt x="78368" y="249597"/>
                  </a:lnTo>
                  <a:lnTo>
                    <a:pt x="117821" y="255936"/>
                  </a:lnTo>
                  <a:lnTo>
                    <a:pt x="173982" y="279419"/>
                  </a:lnTo>
                  <a:lnTo>
                    <a:pt x="230207" y="297979"/>
                  </a:lnTo>
                  <a:lnTo>
                    <a:pt x="290514" y="313321"/>
                  </a:lnTo>
                  <a:lnTo>
                    <a:pt x="353500" y="308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833393" y="3565211"/>
            <a:ext cx="1020867" cy="984256"/>
            <a:chOff x="6833393" y="3565211"/>
            <a:chExt cx="1020867" cy="984256"/>
          </a:xfrm>
        </p:grpSpPr>
        <p:sp>
          <p:nvSpPr>
            <p:cNvPr id="113" name="Freeform 112"/>
            <p:cNvSpPr/>
            <p:nvPr/>
          </p:nvSpPr>
          <p:spPr>
            <a:xfrm>
              <a:off x="7001450" y="3642860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1993" y="58617"/>
                  </a:lnTo>
                  <a:lnTo>
                    <a:pt x="10818" y="112790"/>
                  </a:lnTo>
                  <a:lnTo>
                    <a:pt x="10587" y="168552"/>
                  </a:lnTo>
                  <a:lnTo>
                    <a:pt x="3301" y="23025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33393" y="3695502"/>
              <a:ext cx="178587" cy="155865"/>
            </a:xfrm>
            <a:custGeom>
              <a:avLst/>
              <a:gdLst/>
              <a:ahLst/>
              <a:cxnLst/>
              <a:rect l="0" t="0" r="0" b="0"/>
              <a:pathLst>
                <a:path w="178587" h="155865">
                  <a:moveTo>
                    <a:pt x="178586" y="115814"/>
                  </a:moveTo>
                  <a:lnTo>
                    <a:pt x="124711" y="133772"/>
                  </a:lnTo>
                  <a:lnTo>
                    <a:pt x="61495" y="153285"/>
                  </a:lnTo>
                  <a:lnTo>
                    <a:pt x="36078" y="155864"/>
                  </a:lnTo>
                  <a:lnTo>
                    <a:pt x="15423" y="150772"/>
                  </a:lnTo>
                  <a:lnTo>
                    <a:pt x="6640" y="146138"/>
                  </a:lnTo>
                  <a:lnTo>
                    <a:pt x="1954" y="139539"/>
                  </a:lnTo>
                  <a:lnTo>
                    <a:pt x="0" y="131631"/>
                  </a:lnTo>
                  <a:lnTo>
                    <a:pt x="2840" y="103733"/>
                  </a:lnTo>
                  <a:lnTo>
                    <a:pt x="20942" y="41978"/>
                  </a:lnTo>
                  <a:lnTo>
                    <a:pt x="31270" y="16727"/>
                  </a:lnTo>
                  <a:lnTo>
                    <a:pt x="417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27834" y="3695502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573296" y="3565211"/>
              <a:ext cx="280964" cy="344982"/>
            </a:xfrm>
            <a:custGeom>
              <a:avLst/>
              <a:gdLst/>
              <a:ahLst/>
              <a:cxnLst/>
              <a:rect l="0" t="0" r="0" b="0"/>
              <a:pathLst>
                <a:path w="280964" h="344982">
                  <a:moveTo>
                    <a:pt x="17750" y="77649"/>
                  </a:moveTo>
                  <a:lnTo>
                    <a:pt x="27326" y="46367"/>
                  </a:lnTo>
                  <a:lnTo>
                    <a:pt x="37994" y="30210"/>
                  </a:lnTo>
                  <a:lnTo>
                    <a:pt x="53653" y="18350"/>
                  </a:lnTo>
                  <a:lnTo>
                    <a:pt x="92303" y="1205"/>
                  </a:lnTo>
                  <a:lnTo>
                    <a:pt x="112886" y="0"/>
                  </a:lnTo>
                  <a:lnTo>
                    <a:pt x="132563" y="4534"/>
                  </a:lnTo>
                  <a:lnTo>
                    <a:pt x="164258" y="26508"/>
                  </a:lnTo>
                  <a:lnTo>
                    <a:pt x="177622" y="40882"/>
                  </a:lnTo>
                  <a:lnTo>
                    <a:pt x="187460" y="58968"/>
                  </a:lnTo>
                  <a:lnTo>
                    <a:pt x="194902" y="108751"/>
                  </a:lnTo>
                  <a:lnTo>
                    <a:pt x="193253" y="167457"/>
                  </a:lnTo>
                  <a:lnTo>
                    <a:pt x="177559" y="225566"/>
                  </a:lnTo>
                  <a:lnTo>
                    <a:pt x="146925" y="286670"/>
                  </a:lnTo>
                  <a:lnTo>
                    <a:pt x="120756" y="313756"/>
                  </a:lnTo>
                  <a:lnTo>
                    <a:pt x="70092" y="339603"/>
                  </a:lnTo>
                  <a:lnTo>
                    <a:pt x="49203" y="344981"/>
                  </a:lnTo>
                  <a:lnTo>
                    <a:pt x="28219" y="343472"/>
                  </a:lnTo>
                  <a:lnTo>
                    <a:pt x="20051" y="339092"/>
                  </a:lnTo>
                  <a:lnTo>
                    <a:pt x="7854" y="324867"/>
                  </a:lnTo>
                  <a:lnTo>
                    <a:pt x="1654" y="303727"/>
                  </a:lnTo>
                  <a:lnTo>
                    <a:pt x="0" y="291538"/>
                  </a:lnTo>
                  <a:lnTo>
                    <a:pt x="4402" y="268637"/>
                  </a:lnTo>
                  <a:lnTo>
                    <a:pt x="8852" y="257617"/>
                  </a:lnTo>
                  <a:lnTo>
                    <a:pt x="23154" y="242253"/>
                  </a:lnTo>
                  <a:lnTo>
                    <a:pt x="31881" y="236518"/>
                  </a:lnTo>
                  <a:lnTo>
                    <a:pt x="66521" y="228446"/>
                  </a:lnTo>
                  <a:lnTo>
                    <a:pt x="106420" y="231644"/>
                  </a:lnTo>
                  <a:lnTo>
                    <a:pt x="161824" y="250440"/>
                  </a:lnTo>
                  <a:lnTo>
                    <a:pt x="214709" y="266632"/>
                  </a:lnTo>
                  <a:lnTo>
                    <a:pt x="248463" y="274414"/>
                  </a:lnTo>
                  <a:lnTo>
                    <a:pt x="280963" y="277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12145" y="4155499"/>
              <a:ext cx="242032" cy="393968"/>
            </a:xfrm>
            <a:custGeom>
              <a:avLst/>
              <a:gdLst/>
              <a:ahLst/>
              <a:cxnLst/>
              <a:rect l="0" t="0" r="0" b="0"/>
              <a:pathLst>
                <a:path w="242032" h="393968">
                  <a:moveTo>
                    <a:pt x="52518" y="34843"/>
                  </a:moveTo>
                  <a:lnTo>
                    <a:pt x="36877" y="52823"/>
                  </a:lnTo>
                  <a:lnTo>
                    <a:pt x="28799" y="69740"/>
                  </a:lnTo>
                  <a:lnTo>
                    <a:pt x="22487" y="108243"/>
                  </a:lnTo>
                  <a:lnTo>
                    <a:pt x="21623" y="99831"/>
                  </a:lnTo>
                  <a:lnTo>
                    <a:pt x="26727" y="68786"/>
                  </a:lnTo>
                  <a:lnTo>
                    <a:pt x="41237" y="41131"/>
                  </a:lnTo>
                  <a:lnTo>
                    <a:pt x="60353" y="18118"/>
                  </a:lnTo>
                  <a:lnTo>
                    <a:pt x="86425" y="2071"/>
                  </a:lnTo>
                  <a:lnTo>
                    <a:pt x="106192" y="0"/>
                  </a:lnTo>
                  <a:lnTo>
                    <a:pt x="116377" y="1086"/>
                  </a:lnTo>
                  <a:lnTo>
                    <a:pt x="133932" y="11651"/>
                  </a:lnTo>
                  <a:lnTo>
                    <a:pt x="148363" y="28045"/>
                  </a:lnTo>
                  <a:lnTo>
                    <a:pt x="171060" y="77448"/>
                  </a:lnTo>
                  <a:lnTo>
                    <a:pt x="180952" y="137997"/>
                  </a:lnTo>
                  <a:lnTo>
                    <a:pt x="184469" y="161408"/>
                  </a:lnTo>
                  <a:lnTo>
                    <a:pt x="174240" y="222767"/>
                  </a:lnTo>
                  <a:lnTo>
                    <a:pt x="157657" y="285122"/>
                  </a:lnTo>
                  <a:lnTo>
                    <a:pt x="138146" y="329166"/>
                  </a:lnTo>
                  <a:lnTo>
                    <a:pt x="118574" y="355496"/>
                  </a:lnTo>
                  <a:lnTo>
                    <a:pt x="67964" y="390571"/>
                  </a:lnTo>
                  <a:lnTo>
                    <a:pt x="58136" y="393657"/>
                  </a:lnTo>
                  <a:lnTo>
                    <a:pt x="34738" y="393967"/>
                  </a:lnTo>
                  <a:lnTo>
                    <a:pt x="14980" y="387086"/>
                  </a:lnTo>
                  <a:lnTo>
                    <a:pt x="6436" y="381975"/>
                  </a:lnTo>
                  <a:lnTo>
                    <a:pt x="1910" y="373889"/>
                  </a:lnTo>
                  <a:lnTo>
                    <a:pt x="0" y="352426"/>
                  </a:lnTo>
                  <a:lnTo>
                    <a:pt x="11345" y="289949"/>
                  </a:lnTo>
                  <a:lnTo>
                    <a:pt x="19011" y="268716"/>
                  </a:lnTo>
                  <a:lnTo>
                    <a:pt x="30217" y="251480"/>
                  </a:lnTo>
                  <a:lnTo>
                    <a:pt x="38820" y="247118"/>
                  </a:lnTo>
                  <a:lnTo>
                    <a:pt x="60858" y="245390"/>
                  </a:lnTo>
                  <a:lnTo>
                    <a:pt x="93983" y="250995"/>
                  </a:lnTo>
                  <a:lnTo>
                    <a:pt x="147189" y="278195"/>
                  </a:lnTo>
                  <a:lnTo>
                    <a:pt x="210438" y="307765"/>
                  </a:lnTo>
                  <a:lnTo>
                    <a:pt x="242031" y="319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805478" y="4791066"/>
            <a:ext cx="774713" cy="672224"/>
            <a:chOff x="6805478" y="4791066"/>
            <a:chExt cx="774713" cy="672224"/>
          </a:xfrm>
        </p:grpSpPr>
        <p:sp>
          <p:nvSpPr>
            <p:cNvPr id="119" name="Freeform 118"/>
            <p:cNvSpPr/>
            <p:nvPr/>
          </p:nvSpPr>
          <p:spPr>
            <a:xfrm>
              <a:off x="6948808" y="5032621"/>
              <a:ext cx="136872" cy="21059"/>
            </a:xfrm>
            <a:custGeom>
              <a:avLst/>
              <a:gdLst/>
              <a:ahLst/>
              <a:cxnLst/>
              <a:rect l="0" t="0" r="0" b="0"/>
              <a:pathLst>
                <a:path w="136872" h="21059">
                  <a:moveTo>
                    <a:pt x="136871" y="21058"/>
                  </a:moveTo>
                  <a:lnTo>
                    <a:pt x="78254" y="15468"/>
                  </a:lnTo>
                  <a:lnTo>
                    <a:pt x="19563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55007" y="4889226"/>
              <a:ext cx="278113" cy="419017"/>
            </a:xfrm>
            <a:custGeom>
              <a:avLst/>
              <a:gdLst/>
              <a:ahLst/>
              <a:cxnLst/>
              <a:rect l="0" t="0" r="0" b="0"/>
              <a:pathLst>
                <a:path w="278113" h="419017">
                  <a:moveTo>
                    <a:pt x="25428" y="38110"/>
                  </a:moveTo>
                  <a:lnTo>
                    <a:pt x="10774" y="82073"/>
                  </a:lnTo>
                  <a:lnTo>
                    <a:pt x="7469" y="84966"/>
                  </a:lnTo>
                  <a:lnTo>
                    <a:pt x="4097" y="83386"/>
                  </a:lnTo>
                  <a:lnTo>
                    <a:pt x="678" y="78823"/>
                  </a:lnTo>
                  <a:lnTo>
                    <a:pt x="0" y="64394"/>
                  </a:lnTo>
                  <a:lnTo>
                    <a:pt x="4768" y="47452"/>
                  </a:lnTo>
                  <a:lnTo>
                    <a:pt x="14686" y="32124"/>
                  </a:lnTo>
                  <a:lnTo>
                    <a:pt x="39012" y="10341"/>
                  </a:lnTo>
                  <a:lnTo>
                    <a:pt x="61492" y="2372"/>
                  </a:lnTo>
                  <a:lnTo>
                    <a:pt x="85909" y="0"/>
                  </a:lnTo>
                  <a:lnTo>
                    <a:pt x="108461" y="2845"/>
                  </a:lnTo>
                  <a:lnTo>
                    <a:pt x="127063" y="11129"/>
                  </a:lnTo>
                  <a:lnTo>
                    <a:pt x="158068" y="35510"/>
                  </a:lnTo>
                  <a:lnTo>
                    <a:pt x="174043" y="61517"/>
                  </a:lnTo>
                  <a:lnTo>
                    <a:pt x="193582" y="123572"/>
                  </a:lnTo>
                  <a:lnTo>
                    <a:pt x="198429" y="150963"/>
                  </a:lnTo>
                  <a:lnTo>
                    <a:pt x="195128" y="206675"/>
                  </a:lnTo>
                  <a:lnTo>
                    <a:pt x="188540" y="262740"/>
                  </a:lnTo>
                  <a:lnTo>
                    <a:pt x="174804" y="318875"/>
                  </a:lnTo>
                  <a:lnTo>
                    <a:pt x="150774" y="368784"/>
                  </a:lnTo>
                  <a:lnTo>
                    <a:pt x="123497" y="401866"/>
                  </a:lnTo>
                  <a:lnTo>
                    <a:pt x="96989" y="418201"/>
                  </a:lnTo>
                  <a:lnTo>
                    <a:pt x="87174" y="419016"/>
                  </a:lnTo>
                  <a:lnTo>
                    <a:pt x="66908" y="413682"/>
                  </a:lnTo>
                  <a:lnTo>
                    <a:pt x="52443" y="400393"/>
                  </a:lnTo>
                  <a:lnTo>
                    <a:pt x="46947" y="391936"/>
                  </a:lnTo>
                  <a:lnTo>
                    <a:pt x="39213" y="357677"/>
                  </a:lnTo>
                  <a:lnTo>
                    <a:pt x="43643" y="334558"/>
                  </a:lnTo>
                  <a:lnTo>
                    <a:pt x="59290" y="304931"/>
                  </a:lnTo>
                  <a:lnTo>
                    <a:pt x="65550" y="296710"/>
                  </a:lnTo>
                  <a:lnTo>
                    <a:pt x="88104" y="287574"/>
                  </a:lnTo>
                  <a:lnTo>
                    <a:pt x="115285" y="284684"/>
                  </a:lnTo>
                  <a:lnTo>
                    <a:pt x="172182" y="295348"/>
                  </a:lnTo>
                  <a:lnTo>
                    <a:pt x="213644" y="316954"/>
                  </a:lnTo>
                  <a:lnTo>
                    <a:pt x="239253" y="334550"/>
                  </a:lnTo>
                  <a:lnTo>
                    <a:pt x="278112" y="3434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05478" y="4791066"/>
              <a:ext cx="774713" cy="672224"/>
            </a:xfrm>
            <a:custGeom>
              <a:avLst/>
              <a:gdLst/>
              <a:ahLst/>
              <a:cxnLst/>
              <a:rect l="0" t="0" r="0" b="0"/>
              <a:pathLst>
                <a:path w="774713" h="672224">
                  <a:moveTo>
                    <a:pt x="459185" y="30986"/>
                  </a:moveTo>
                  <a:lnTo>
                    <a:pt x="400568" y="16331"/>
                  </a:lnTo>
                  <a:lnTo>
                    <a:pt x="337731" y="2438"/>
                  </a:lnTo>
                  <a:lnTo>
                    <a:pt x="277657" y="0"/>
                  </a:lnTo>
                  <a:lnTo>
                    <a:pt x="219560" y="7924"/>
                  </a:lnTo>
                  <a:lnTo>
                    <a:pt x="159211" y="20754"/>
                  </a:lnTo>
                  <a:lnTo>
                    <a:pt x="112802" y="40143"/>
                  </a:lnTo>
                  <a:lnTo>
                    <a:pt x="78245" y="67673"/>
                  </a:lnTo>
                  <a:lnTo>
                    <a:pt x="35846" y="126190"/>
                  </a:lnTo>
                  <a:lnTo>
                    <a:pt x="14114" y="178443"/>
                  </a:lnTo>
                  <a:lnTo>
                    <a:pt x="736" y="230086"/>
                  </a:lnTo>
                  <a:lnTo>
                    <a:pt x="0" y="289159"/>
                  </a:lnTo>
                  <a:lnTo>
                    <a:pt x="10773" y="340906"/>
                  </a:lnTo>
                  <a:lnTo>
                    <a:pt x="30742" y="398701"/>
                  </a:lnTo>
                  <a:lnTo>
                    <a:pt x="63036" y="452022"/>
                  </a:lnTo>
                  <a:lnTo>
                    <a:pt x="104762" y="514117"/>
                  </a:lnTo>
                  <a:lnTo>
                    <a:pt x="153861" y="575997"/>
                  </a:lnTo>
                  <a:lnTo>
                    <a:pt x="169067" y="590238"/>
                  </a:lnTo>
                  <a:lnTo>
                    <a:pt x="230027" y="631696"/>
                  </a:lnTo>
                  <a:lnTo>
                    <a:pt x="270159" y="653712"/>
                  </a:lnTo>
                  <a:lnTo>
                    <a:pt x="313052" y="668156"/>
                  </a:lnTo>
                  <a:lnTo>
                    <a:pt x="368492" y="672223"/>
                  </a:lnTo>
                  <a:lnTo>
                    <a:pt x="429832" y="667437"/>
                  </a:lnTo>
                  <a:lnTo>
                    <a:pt x="489678" y="651867"/>
                  </a:lnTo>
                  <a:lnTo>
                    <a:pt x="543269" y="633410"/>
                  </a:lnTo>
                  <a:lnTo>
                    <a:pt x="596036" y="602412"/>
                  </a:lnTo>
                  <a:lnTo>
                    <a:pt x="653909" y="567857"/>
                  </a:lnTo>
                  <a:lnTo>
                    <a:pt x="700873" y="522698"/>
                  </a:lnTo>
                  <a:lnTo>
                    <a:pt x="744857" y="461007"/>
                  </a:lnTo>
                  <a:lnTo>
                    <a:pt x="766652" y="411809"/>
                  </a:lnTo>
                  <a:lnTo>
                    <a:pt x="773383" y="357031"/>
                  </a:lnTo>
                  <a:lnTo>
                    <a:pt x="774712" y="301150"/>
                  </a:lnTo>
                  <a:lnTo>
                    <a:pt x="769354" y="264673"/>
                  </a:lnTo>
                  <a:lnTo>
                    <a:pt x="742244" y="210241"/>
                  </a:lnTo>
                  <a:lnTo>
                    <a:pt x="700965" y="151297"/>
                  </a:lnTo>
                  <a:lnTo>
                    <a:pt x="663149" y="109249"/>
                  </a:lnTo>
                  <a:lnTo>
                    <a:pt x="606004" y="75238"/>
                  </a:lnTo>
                  <a:lnTo>
                    <a:pt x="547544" y="56668"/>
                  </a:lnTo>
                  <a:lnTo>
                    <a:pt x="496934" y="46524"/>
                  </a:lnTo>
                  <a:lnTo>
                    <a:pt x="444894" y="42999"/>
                  </a:lnTo>
                  <a:lnTo>
                    <a:pt x="394769" y="41954"/>
                  </a:lnTo>
                  <a:lnTo>
                    <a:pt x="343371" y="41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6590839" y="2853222"/>
            <a:ext cx="1452934" cy="410613"/>
            <a:chOff x="6590839" y="2853222"/>
            <a:chExt cx="1452934" cy="410613"/>
          </a:xfrm>
        </p:grpSpPr>
        <p:sp>
          <p:nvSpPr>
            <p:cNvPr id="123" name="Freeform 122"/>
            <p:cNvSpPr/>
            <p:nvPr/>
          </p:nvSpPr>
          <p:spPr>
            <a:xfrm>
              <a:off x="6590839" y="2884808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3252" y="48931"/>
                  </a:lnTo>
                  <a:lnTo>
                    <a:pt x="15901" y="108061"/>
                  </a:lnTo>
                  <a:lnTo>
                    <a:pt x="12121" y="156280"/>
                  </a:lnTo>
                  <a:lnTo>
                    <a:pt x="10844" y="216570"/>
                  </a:lnTo>
                  <a:lnTo>
                    <a:pt x="10591" y="273540"/>
                  </a:lnTo>
                  <a:lnTo>
                    <a:pt x="3301" y="33549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59295" y="3074321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075150" y="2958507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3293" y="27557"/>
                  </a:lnTo>
                  <a:lnTo>
                    <a:pt x="650" y="86899"/>
                  </a:lnTo>
                  <a:lnTo>
                    <a:pt x="128" y="149357"/>
                  </a:lnTo>
                  <a:lnTo>
                    <a:pt x="18" y="21153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975736" y="2958507"/>
              <a:ext cx="120472" cy="161059"/>
            </a:xfrm>
            <a:custGeom>
              <a:avLst/>
              <a:gdLst/>
              <a:ahLst/>
              <a:cxnLst/>
              <a:rect l="0" t="0" r="0" b="0"/>
              <a:pathLst>
                <a:path w="120472" h="161059">
                  <a:moveTo>
                    <a:pt x="120471" y="115814"/>
                  </a:moveTo>
                  <a:lnTo>
                    <a:pt x="66596" y="141008"/>
                  </a:lnTo>
                  <a:lnTo>
                    <a:pt x="15024" y="161058"/>
                  </a:lnTo>
                  <a:lnTo>
                    <a:pt x="8059" y="158844"/>
                  </a:lnTo>
                  <a:lnTo>
                    <a:pt x="3415" y="152690"/>
                  </a:lnTo>
                  <a:lnTo>
                    <a:pt x="320" y="143907"/>
                  </a:lnTo>
                  <a:lnTo>
                    <a:pt x="0" y="124790"/>
                  </a:lnTo>
                  <a:lnTo>
                    <a:pt x="9327" y="72744"/>
                  </a:lnTo>
                  <a:lnTo>
                    <a:pt x="22748" y="18028"/>
                  </a:lnTo>
                  <a:lnTo>
                    <a:pt x="257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33077" y="2853222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7236" y="27557"/>
                  </a:lnTo>
                  <a:lnTo>
                    <a:pt x="9879" y="86899"/>
                  </a:lnTo>
                  <a:lnTo>
                    <a:pt x="10401" y="149357"/>
                  </a:lnTo>
                  <a:lnTo>
                    <a:pt x="10504" y="206754"/>
                  </a:lnTo>
                  <a:lnTo>
                    <a:pt x="10525" y="263152"/>
                  </a:lnTo>
                  <a:lnTo>
                    <a:pt x="10528" y="324942"/>
                  </a:lnTo>
                  <a:lnTo>
                    <a:pt x="10529" y="386953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75233" y="303220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745955" y="2892597"/>
              <a:ext cx="297818" cy="321653"/>
            </a:xfrm>
            <a:custGeom>
              <a:avLst/>
              <a:gdLst/>
              <a:ahLst/>
              <a:cxnLst/>
              <a:rect l="0" t="0" r="0" b="0"/>
              <a:pathLst>
                <a:path w="297818" h="321653">
                  <a:moveTo>
                    <a:pt x="13548" y="65910"/>
                  </a:moveTo>
                  <a:lnTo>
                    <a:pt x="2369" y="77089"/>
                  </a:lnTo>
                  <a:lnTo>
                    <a:pt x="246" y="76872"/>
                  </a:lnTo>
                  <a:lnTo>
                    <a:pt x="0" y="73218"/>
                  </a:lnTo>
                  <a:lnTo>
                    <a:pt x="1007" y="67273"/>
                  </a:lnTo>
                  <a:lnTo>
                    <a:pt x="32150" y="21528"/>
                  </a:lnTo>
                  <a:lnTo>
                    <a:pt x="48721" y="7970"/>
                  </a:lnTo>
                  <a:lnTo>
                    <a:pt x="58053" y="2717"/>
                  </a:lnTo>
                  <a:lnTo>
                    <a:pt x="77781" y="0"/>
                  </a:lnTo>
                  <a:lnTo>
                    <a:pt x="119043" y="7787"/>
                  </a:lnTo>
                  <a:lnTo>
                    <a:pt x="136863" y="20191"/>
                  </a:lnTo>
                  <a:lnTo>
                    <a:pt x="151413" y="37402"/>
                  </a:lnTo>
                  <a:lnTo>
                    <a:pt x="174191" y="87373"/>
                  </a:lnTo>
                  <a:lnTo>
                    <a:pt x="180460" y="138737"/>
                  </a:lnTo>
                  <a:lnTo>
                    <a:pt x="178579" y="197756"/>
                  </a:lnTo>
                  <a:lnTo>
                    <a:pt x="167289" y="243902"/>
                  </a:lnTo>
                  <a:lnTo>
                    <a:pt x="151647" y="270597"/>
                  </a:lnTo>
                  <a:lnTo>
                    <a:pt x="132195" y="293324"/>
                  </a:lnTo>
                  <a:lnTo>
                    <a:pt x="100435" y="309287"/>
                  </a:lnTo>
                  <a:lnTo>
                    <a:pt x="66978" y="321426"/>
                  </a:lnTo>
                  <a:lnTo>
                    <a:pt x="57357" y="321652"/>
                  </a:lnTo>
                  <a:lnTo>
                    <a:pt x="40427" y="315664"/>
                  </a:lnTo>
                  <a:lnTo>
                    <a:pt x="28223" y="302084"/>
                  </a:lnTo>
                  <a:lnTo>
                    <a:pt x="20070" y="283180"/>
                  </a:lnTo>
                  <a:lnTo>
                    <a:pt x="16447" y="259181"/>
                  </a:lnTo>
                  <a:lnTo>
                    <a:pt x="18990" y="248570"/>
                  </a:lnTo>
                  <a:lnTo>
                    <a:pt x="31174" y="230540"/>
                  </a:lnTo>
                  <a:lnTo>
                    <a:pt x="51407" y="220967"/>
                  </a:lnTo>
                  <a:lnTo>
                    <a:pt x="74828" y="217883"/>
                  </a:lnTo>
                  <a:lnTo>
                    <a:pt x="96935" y="220411"/>
                  </a:lnTo>
                  <a:lnTo>
                    <a:pt x="115339" y="228554"/>
                  </a:lnTo>
                  <a:lnTo>
                    <a:pt x="172093" y="263246"/>
                  </a:lnTo>
                  <a:lnTo>
                    <a:pt x="231434" y="283143"/>
                  </a:lnTo>
                  <a:lnTo>
                    <a:pt x="264111" y="291583"/>
                  </a:lnTo>
                  <a:lnTo>
                    <a:pt x="297817" y="2870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155239" y="2436754"/>
            <a:ext cx="2010944" cy="642240"/>
            <a:chOff x="1155239" y="2436754"/>
            <a:chExt cx="2010944" cy="642240"/>
          </a:xfrm>
        </p:grpSpPr>
        <p:sp>
          <p:nvSpPr>
            <p:cNvPr id="131" name="Freeform 130"/>
            <p:cNvSpPr/>
            <p:nvPr/>
          </p:nvSpPr>
          <p:spPr>
            <a:xfrm>
              <a:off x="1155239" y="2584153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10723" y="172521"/>
                  </a:lnTo>
                  <a:lnTo>
                    <a:pt x="17475" y="223603"/>
                  </a:lnTo>
                  <a:lnTo>
                    <a:pt x="20349" y="286498"/>
                  </a:lnTo>
                  <a:lnTo>
                    <a:pt x="23967" y="337572"/>
                  </a:lnTo>
                  <a:lnTo>
                    <a:pt x="29328" y="386631"/>
                  </a:lnTo>
                  <a:lnTo>
                    <a:pt x="31140" y="445129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376337" y="281578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4"/>
                  </a:lnTo>
                  <a:lnTo>
                    <a:pt x="255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544793" y="2681626"/>
              <a:ext cx="276771" cy="313140"/>
            </a:xfrm>
            <a:custGeom>
              <a:avLst/>
              <a:gdLst/>
              <a:ahLst/>
              <a:cxnLst/>
              <a:rect l="0" t="0" r="0" b="0"/>
              <a:pathLst>
                <a:path w="276771" h="313140">
                  <a:moveTo>
                    <a:pt x="0" y="60455"/>
                  </a:moveTo>
                  <a:lnTo>
                    <a:pt x="17981" y="36408"/>
                  </a:lnTo>
                  <a:lnTo>
                    <a:pt x="44322" y="16155"/>
                  </a:lnTo>
                  <a:lnTo>
                    <a:pt x="75524" y="3395"/>
                  </a:lnTo>
                  <a:lnTo>
                    <a:pt x="100637" y="0"/>
                  </a:lnTo>
                  <a:lnTo>
                    <a:pt x="124276" y="4730"/>
                  </a:lnTo>
                  <a:lnTo>
                    <a:pt x="135494" y="9267"/>
                  </a:lnTo>
                  <a:lnTo>
                    <a:pt x="151077" y="23667"/>
                  </a:lnTo>
                  <a:lnTo>
                    <a:pt x="156870" y="32420"/>
                  </a:lnTo>
                  <a:lnTo>
                    <a:pt x="160187" y="54624"/>
                  </a:lnTo>
                  <a:lnTo>
                    <a:pt x="156593" y="78920"/>
                  </a:lnTo>
                  <a:lnTo>
                    <a:pt x="147196" y="101417"/>
                  </a:lnTo>
                  <a:lnTo>
                    <a:pt x="120713" y="132540"/>
                  </a:lnTo>
                  <a:lnTo>
                    <a:pt x="122589" y="134248"/>
                  </a:lnTo>
                  <a:lnTo>
                    <a:pt x="156407" y="139762"/>
                  </a:lnTo>
                  <a:lnTo>
                    <a:pt x="218703" y="155488"/>
                  </a:lnTo>
                  <a:lnTo>
                    <a:pt x="230030" y="158905"/>
                  </a:lnTo>
                  <a:lnTo>
                    <a:pt x="248855" y="172061"/>
                  </a:lnTo>
                  <a:lnTo>
                    <a:pt x="263851" y="189606"/>
                  </a:lnTo>
                  <a:lnTo>
                    <a:pt x="274415" y="209102"/>
                  </a:lnTo>
                  <a:lnTo>
                    <a:pt x="276770" y="232586"/>
                  </a:lnTo>
                  <a:lnTo>
                    <a:pt x="272748" y="256280"/>
                  </a:lnTo>
                  <a:lnTo>
                    <a:pt x="263161" y="274610"/>
                  </a:lnTo>
                  <a:lnTo>
                    <a:pt x="239021" y="298083"/>
                  </a:lnTo>
                  <a:lnTo>
                    <a:pt x="216586" y="306448"/>
                  </a:lnTo>
                  <a:lnTo>
                    <a:pt x="164055" y="311817"/>
                  </a:lnTo>
                  <a:lnTo>
                    <a:pt x="107118" y="312965"/>
                  </a:lnTo>
                  <a:lnTo>
                    <a:pt x="94757" y="313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913291" y="2552568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8333" y="152662"/>
                  </a:lnTo>
                  <a:lnTo>
                    <a:pt x="15684" y="215899"/>
                  </a:lnTo>
                  <a:lnTo>
                    <a:pt x="21165" y="277827"/>
                  </a:lnTo>
                  <a:lnTo>
                    <a:pt x="32300" y="333213"/>
                  </a:lnTo>
                  <a:lnTo>
                    <a:pt x="36583" y="356325"/>
                  </a:lnTo>
                  <a:lnTo>
                    <a:pt x="32919" y="405997"/>
                  </a:lnTo>
                  <a:lnTo>
                    <a:pt x="35100" y="445119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02500" y="2699967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44918" y="2752609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2883" y="16789"/>
                  </a:lnTo>
                  <a:lnTo>
                    <a:pt x="51475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17878" y="2478869"/>
              <a:ext cx="37652" cy="442197"/>
            </a:xfrm>
            <a:custGeom>
              <a:avLst/>
              <a:gdLst/>
              <a:ahLst/>
              <a:cxnLst/>
              <a:rect l="0" t="0" r="0" b="0"/>
              <a:pathLst>
                <a:path w="37652" h="442197">
                  <a:moveTo>
                    <a:pt x="6066" y="0"/>
                  </a:moveTo>
                  <a:lnTo>
                    <a:pt x="0" y="34791"/>
                  </a:lnTo>
                  <a:lnTo>
                    <a:pt x="7640" y="93656"/>
                  </a:lnTo>
                  <a:lnTo>
                    <a:pt x="14825" y="156280"/>
                  </a:lnTo>
                  <a:lnTo>
                    <a:pt x="23480" y="216570"/>
                  </a:lnTo>
                  <a:lnTo>
                    <a:pt x="26403" y="273539"/>
                  </a:lnTo>
                  <a:lnTo>
                    <a:pt x="32570" y="329853"/>
                  </a:lnTo>
                  <a:lnTo>
                    <a:pt x="36647" y="386037"/>
                  </a:lnTo>
                  <a:lnTo>
                    <a:pt x="37651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671343" y="2668381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902970" y="2605210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0" y="0"/>
                  </a:moveTo>
                  <a:lnTo>
                    <a:pt x="0" y="57265"/>
                  </a:lnTo>
                  <a:lnTo>
                    <a:pt x="5589" y="118157"/>
                  </a:lnTo>
                  <a:lnTo>
                    <a:pt x="18211" y="181026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113540" y="2436754"/>
              <a:ext cx="52643" cy="547483"/>
            </a:xfrm>
            <a:custGeom>
              <a:avLst/>
              <a:gdLst/>
              <a:ahLst/>
              <a:cxnLst/>
              <a:rect l="0" t="0" r="0" b="0"/>
              <a:pathLst>
                <a:path w="52643" h="547483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6788" y="175728"/>
                  </a:lnTo>
                  <a:lnTo>
                    <a:pt x="20962" y="225723"/>
                  </a:lnTo>
                  <a:lnTo>
                    <a:pt x="27917" y="276411"/>
                  </a:lnTo>
                  <a:lnTo>
                    <a:pt x="33980" y="336053"/>
                  </a:lnTo>
                  <a:lnTo>
                    <a:pt x="40507" y="392895"/>
                  </a:lnTo>
                  <a:lnTo>
                    <a:pt x="50235" y="454899"/>
                  </a:lnTo>
                  <a:lnTo>
                    <a:pt x="52167" y="509307"/>
                  </a:lnTo>
                  <a:lnTo>
                    <a:pt x="52642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513623" y="2504085"/>
            <a:ext cx="652767" cy="325487"/>
            <a:chOff x="3513623" y="2504085"/>
            <a:chExt cx="652767" cy="325487"/>
          </a:xfrm>
        </p:grpSpPr>
        <p:sp>
          <p:nvSpPr>
            <p:cNvPr id="142" name="Freeform 141"/>
            <p:cNvSpPr/>
            <p:nvPr/>
          </p:nvSpPr>
          <p:spPr>
            <a:xfrm>
              <a:off x="3566265" y="2605210"/>
              <a:ext cx="10530" cy="126344"/>
            </a:xfrm>
            <a:custGeom>
              <a:avLst/>
              <a:gdLst/>
              <a:ahLst/>
              <a:cxnLst/>
              <a:rect l="0" t="0" r="0" b="0"/>
              <a:pathLst>
                <a:path w="10530" h="126344">
                  <a:moveTo>
                    <a:pt x="10529" y="0"/>
                  </a:moveTo>
                  <a:lnTo>
                    <a:pt x="2195" y="37479"/>
                  </a:lnTo>
                  <a:lnTo>
                    <a:pt x="289" y="99042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513623" y="268943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883531" y="2504085"/>
              <a:ext cx="282859" cy="325487"/>
            </a:xfrm>
            <a:custGeom>
              <a:avLst/>
              <a:gdLst/>
              <a:ahLst/>
              <a:cxnLst/>
              <a:rect l="0" t="0" r="0" b="0"/>
              <a:pathLst>
                <a:path w="282859" h="325487">
                  <a:moveTo>
                    <a:pt x="9117" y="69540"/>
                  </a:moveTo>
                  <a:lnTo>
                    <a:pt x="24759" y="51559"/>
                  </a:lnTo>
                  <a:lnTo>
                    <a:pt x="38968" y="26388"/>
                  </a:lnTo>
                  <a:lnTo>
                    <a:pt x="55140" y="10977"/>
                  </a:lnTo>
                  <a:lnTo>
                    <a:pt x="77145" y="2568"/>
                  </a:lnTo>
                  <a:lnTo>
                    <a:pt x="101353" y="0"/>
                  </a:lnTo>
                  <a:lnTo>
                    <a:pt x="123810" y="2759"/>
                  </a:lnTo>
                  <a:lnTo>
                    <a:pt x="142370" y="11004"/>
                  </a:lnTo>
                  <a:lnTo>
                    <a:pt x="158418" y="23637"/>
                  </a:lnTo>
                  <a:lnTo>
                    <a:pt x="179437" y="51650"/>
                  </a:lnTo>
                  <a:lnTo>
                    <a:pt x="201461" y="110453"/>
                  </a:lnTo>
                  <a:lnTo>
                    <a:pt x="202618" y="132177"/>
                  </a:lnTo>
                  <a:lnTo>
                    <a:pt x="189580" y="193689"/>
                  </a:lnTo>
                  <a:lnTo>
                    <a:pt x="159296" y="257147"/>
                  </a:lnTo>
                  <a:lnTo>
                    <a:pt x="130636" y="292385"/>
                  </a:lnTo>
                  <a:lnTo>
                    <a:pt x="101275" y="313513"/>
                  </a:lnTo>
                  <a:lnTo>
                    <a:pt x="76592" y="323422"/>
                  </a:lnTo>
                  <a:lnTo>
                    <a:pt x="53144" y="325486"/>
                  </a:lnTo>
                  <a:lnTo>
                    <a:pt x="31025" y="321334"/>
                  </a:lnTo>
                  <a:lnTo>
                    <a:pt x="9495" y="311690"/>
                  </a:lnTo>
                  <a:lnTo>
                    <a:pt x="3520" y="303503"/>
                  </a:lnTo>
                  <a:lnTo>
                    <a:pt x="0" y="281928"/>
                  </a:lnTo>
                  <a:lnTo>
                    <a:pt x="5456" y="259861"/>
                  </a:lnTo>
                  <a:lnTo>
                    <a:pt x="10186" y="249063"/>
                  </a:lnTo>
                  <a:lnTo>
                    <a:pt x="24800" y="233946"/>
                  </a:lnTo>
                  <a:lnTo>
                    <a:pt x="33610" y="228277"/>
                  </a:lnTo>
                  <a:lnTo>
                    <a:pt x="55878" y="225098"/>
                  </a:lnTo>
                  <a:lnTo>
                    <a:pt x="102712" y="232589"/>
                  </a:lnTo>
                  <a:lnTo>
                    <a:pt x="156363" y="257070"/>
                  </a:lnTo>
                  <a:lnTo>
                    <a:pt x="184937" y="272113"/>
                  </a:lnTo>
                  <a:lnTo>
                    <a:pt x="203073" y="283575"/>
                  </a:lnTo>
                  <a:lnTo>
                    <a:pt x="260769" y="304208"/>
                  </a:lnTo>
                  <a:lnTo>
                    <a:pt x="282858" y="311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316269" y="150077"/>
            <a:ext cx="1895131" cy="386877"/>
            <a:chOff x="2316269" y="150077"/>
            <a:chExt cx="1895131" cy="386877"/>
          </a:xfrm>
        </p:grpSpPr>
        <p:sp>
          <p:nvSpPr>
            <p:cNvPr id="2" name="Freeform 1"/>
            <p:cNvSpPr/>
            <p:nvPr/>
          </p:nvSpPr>
          <p:spPr>
            <a:xfrm>
              <a:off x="2316269" y="284269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163262"/>
              <a:ext cx="218664" cy="373692"/>
            </a:xfrm>
            <a:custGeom>
              <a:avLst/>
              <a:gdLst/>
              <a:ahLst/>
              <a:cxnLst/>
              <a:rect l="0" t="0" r="0" b="0"/>
              <a:pathLst>
                <a:path w="218664" h="373692">
                  <a:moveTo>
                    <a:pt x="0" y="5193"/>
                  </a:moveTo>
                  <a:lnTo>
                    <a:pt x="42692" y="8313"/>
                  </a:lnTo>
                  <a:lnTo>
                    <a:pt x="89931" y="14258"/>
                  </a:lnTo>
                  <a:lnTo>
                    <a:pt x="144323" y="8197"/>
                  </a:lnTo>
                  <a:lnTo>
                    <a:pt x="197008" y="2667"/>
                  </a:lnTo>
                  <a:lnTo>
                    <a:pt x="208547" y="0"/>
                  </a:lnTo>
                  <a:lnTo>
                    <a:pt x="215071" y="1731"/>
                  </a:lnTo>
                  <a:lnTo>
                    <a:pt x="218250" y="6395"/>
                  </a:lnTo>
                  <a:lnTo>
                    <a:pt x="218663" y="20935"/>
                  </a:lnTo>
                  <a:lnTo>
                    <a:pt x="214947" y="39096"/>
                  </a:lnTo>
                  <a:lnTo>
                    <a:pt x="181646" y="96678"/>
                  </a:lnTo>
                  <a:lnTo>
                    <a:pt x="147287" y="152162"/>
                  </a:lnTo>
                  <a:lnTo>
                    <a:pt x="129428" y="187170"/>
                  </a:lnTo>
                  <a:lnTo>
                    <a:pt x="118355" y="212414"/>
                  </a:lnTo>
                  <a:lnTo>
                    <a:pt x="83826" y="267965"/>
                  </a:lnTo>
                  <a:lnTo>
                    <a:pt x="63580" y="320990"/>
                  </a:lnTo>
                  <a:lnTo>
                    <a:pt x="55164" y="340910"/>
                  </a:lnTo>
                  <a:lnTo>
                    <a:pt x="40781" y="362938"/>
                  </a:lnTo>
                  <a:lnTo>
                    <a:pt x="40056" y="366522"/>
                  </a:lnTo>
                  <a:lnTo>
                    <a:pt x="42114" y="373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11150" y="28426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05865" y="357968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1" y="0"/>
                  </a:lnTo>
                  <a:lnTo>
                    <a:pt x="91980" y="0"/>
                  </a:lnTo>
                  <a:lnTo>
                    <a:pt x="3260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47239" y="150077"/>
              <a:ext cx="280825" cy="362615"/>
            </a:xfrm>
            <a:custGeom>
              <a:avLst/>
              <a:gdLst/>
              <a:ahLst/>
              <a:cxnLst/>
              <a:rect l="0" t="0" r="0" b="0"/>
              <a:pathLst>
                <a:path w="280825" h="362615">
                  <a:moveTo>
                    <a:pt x="21880" y="49964"/>
                  </a:moveTo>
                  <a:lnTo>
                    <a:pt x="5112" y="55553"/>
                  </a:lnTo>
                  <a:lnTo>
                    <a:pt x="1343" y="53690"/>
                  </a:lnTo>
                  <a:lnTo>
                    <a:pt x="0" y="48939"/>
                  </a:lnTo>
                  <a:lnTo>
                    <a:pt x="274" y="42261"/>
                  </a:lnTo>
                  <a:lnTo>
                    <a:pt x="9937" y="28603"/>
                  </a:lnTo>
                  <a:lnTo>
                    <a:pt x="25931" y="15904"/>
                  </a:lnTo>
                  <a:lnTo>
                    <a:pt x="44737" y="6360"/>
                  </a:lnTo>
                  <a:lnTo>
                    <a:pt x="80645" y="0"/>
                  </a:lnTo>
                  <a:lnTo>
                    <a:pt x="120920" y="3704"/>
                  </a:lnTo>
                  <a:lnTo>
                    <a:pt x="142327" y="12247"/>
                  </a:lnTo>
                  <a:lnTo>
                    <a:pt x="151311" y="17800"/>
                  </a:lnTo>
                  <a:lnTo>
                    <a:pt x="164412" y="33329"/>
                  </a:lnTo>
                  <a:lnTo>
                    <a:pt x="169544" y="42384"/>
                  </a:lnTo>
                  <a:lnTo>
                    <a:pt x="172126" y="61803"/>
                  </a:lnTo>
                  <a:lnTo>
                    <a:pt x="168205" y="80962"/>
                  </a:lnTo>
                  <a:lnTo>
                    <a:pt x="158663" y="97276"/>
                  </a:lnTo>
                  <a:lnTo>
                    <a:pt x="134548" y="119614"/>
                  </a:lnTo>
                  <a:lnTo>
                    <a:pt x="105176" y="135462"/>
                  </a:lnTo>
                  <a:lnTo>
                    <a:pt x="68657" y="141977"/>
                  </a:lnTo>
                  <a:lnTo>
                    <a:pt x="63593" y="141722"/>
                  </a:lnTo>
                  <a:lnTo>
                    <a:pt x="63727" y="140382"/>
                  </a:lnTo>
                  <a:lnTo>
                    <a:pt x="67325" y="138318"/>
                  </a:lnTo>
                  <a:lnTo>
                    <a:pt x="94747" y="135415"/>
                  </a:lnTo>
                  <a:lnTo>
                    <a:pt x="148112" y="145806"/>
                  </a:lnTo>
                  <a:lnTo>
                    <a:pt x="199680" y="163581"/>
                  </a:lnTo>
                  <a:lnTo>
                    <a:pt x="244440" y="200078"/>
                  </a:lnTo>
                  <a:lnTo>
                    <a:pt x="269408" y="229753"/>
                  </a:lnTo>
                  <a:lnTo>
                    <a:pt x="278121" y="253483"/>
                  </a:lnTo>
                  <a:lnTo>
                    <a:pt x="280824" y="278457"/>
                  </a:lnTo>
                  <a:lnTo>
                    <a:pt x="278126" y="301255"/>
                  </a:lnTo>
                  <a:lnTo>
                    <a:pt x="269908" y="319966"/>
                  </a:lnTo>
                  <a:lnTo>
                    <a:pt x="264441" y="328232"/>
                  </a:lnTo>
                  <a:lnTo>
                    <a:pt x="234390" y="351042"/>
                  </a:lnTo>
                  <a:lnTo>
                    <a:pt x="195850" y="361441"/>
                  </a:lnTo>
                  <a:lnTo>
                    <a:pt x="133670" y="362614"/>
                  </a:lnTo>
                  <a:lnTo>
                    <a:pt x="81353" y="345862"/>
                  </a:lnTo>
                  <a:lnTo>
                    <a:pt x="53465" y="334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74528" y="25268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8931"/>
                  </a:lnTo>
                  <a:lnTo>
                    <a:pt x="14654" y="10247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00829" y="30532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2" y="8333"/>
                  </a:lnTo>
                  <a:lnTo>
                    <a:pt x="116079" y="15684"/>
                  </a:lnTo>
                  <a:lnTo>
                    <a:pt x="65719" y="19465"/>
                  </a:lnTo>
                  <a:lnTo>
                    <a:pt x="37397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458751" y="84227"/>
            <a:ext cx="783771" cy="463255"/>
            <a:chOff x="4458751" y="84227"/>
            <a:chExt cx="783771" cy="463255"/>
          </a:xfrm>
        </p:grpSpPr>
        <p:sp>
          <p:nvSpPr>
            <p:cNvPr id="10" name="Freeform 9"/>
            <p:cNvSpPr/>
            <p:nvPr/>
          </p:nvSpPr>
          <p:spPr>
            <a:xfrm>
              <a:off x="4458751" y="84227"/>
              <a:ext cx="142203" cy="463255"/>
            </a:xfrm>
            <a:custGeom>
              <a:avLst/>
              <a:gdLst/>
              <a:ahLst/>
              <a:cxnLst/>
              <a:rect l="0" t="0" r="0" b="0"/>
              <a:pathLst>
                <a:path w="142203" h="463255">
                  <a:moveTo>
                    <a:pt x="142202" y="0"/>
                  </a:moveTo>
                  <a:lnTo>
                    <a:pt x="118156" y="9576"/>
                  </a:lnTo>
                  <a:lnTo>
                    <a:pt x="103829" y="20244"/>
                  </a:lnTo>
                  <a:lnTo>
                    <a:pt x="57333" y="83683"/>
                  </a:lnTo>
                  <a:lnTo>
                    <a:pt x="44821" y="99194"/>
                  </a:lnTo>
                  <a:lnTo>
                    <a:pt x="17869" y="153573"/>
                  </a:lnTo>
                  <a:lnTo>
                    <a:pt x="6638" y="207587"/>
                  </a:lnTo>
                  <a:lnTo>
                    <a:pt x="0" y="248161"/>
                  </a:lnTo>
                  <a:lnTo>
                    <a:pt x="3932" y="300144"/>
                  </a:lnTo>
                  <a:lnTo>
                    <a:pt x="8036" y="349025"/>
                  </a:lnTo>
                  <a:lnTo>
                    <a:pt x="14723" y="379730"/>
                  </a:lnTo>
                  <a:lnTo>
                    <a:pt x="31641" y="410171"/>
                  </a:lnTo>
                  <a:lnTo>
                    <a:pt x="44710" y="426403"/>
                  </a:lnTo>
                  <a:lnTo>
                    <a:pt x="70812" y="443107"/>
                  </a:lnTo>
                  <a:lnTo>
                    <a:pt x="12114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32538" y="305326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41506" y="185985"/>
              <a:ext cx="180588" cy="259480"/>
            </a:xfrm>
            <a:custGeom>
              <a:avLst/>
              <a:gdLst/>
              <a:ahLst/>
              <a:cxnLst/>
              <a:rect l="0" t="0" r="0" b="0"/>
              <a:pathLst>
                <a:path w="180588" h="259480">
                  <a:moveTo>
                    <a:pt x="12131" y="45641"/>
                  </a:moveTo>
                  <a:lnTo>
                    <a:pt x="953" y="34463"/>
                  </a:lnTo>
                  <a:lnTo>
                    <a:pt x="0" y="28831"/>
                  </a:lnTo>
                  <a:lnTo>
                    <a:pt x="1704" y="22736"/>
                  </a:lnTo>
                  <a:lnTo>
                    <a:pt x="5179" y="16333"/>
                  </a:lnTo>
                  <a:lnTo>
                    <a:pt x="18400" y="6099"/>
                  </a:lnTo>
                  <a:lnTo>
                    <a:pt x="26839" y="1732"/>
                  </a:lnTo>
                  <a:lnTo>
                    <a:pt x="45574" y="0"/>
                  </a:lnTo>
                  <a:lnTo>
                    <a:pt x="65599" y="4299"/>
                  </a:lnTo>
                  <a:lnTo>
                    <a:pt x="95434" y="19874"/>
                  </a:lnTo>
                  <a:lnTo>
                    <a:pt x="111935" y="32629"/>
                  </a:lnTo>
                  <a:lnTo>
                    <a:pt x="128790" y="58554"/>
                  </a:lnTo>
                  <a:lnTo>
                    <a:pt x="152277" y="119550"/>
                  </a:lnTo>
                  <a:lnTo>
                    <a:pt x="151792" y="156578"/>
                  </a:lnTo>
                  <a:lnTo>
                    <a:pt x="138650" y="191595"/>
                  </a:lnTo>
                  <a:lnTo>
                    <a:pt x="99576" y="241430"/>
                  </a:lnTo>
                  <a:lnTo>
                    <a:pt x="73136" y="257421"/>
                  </a:lnTo>
                  <a:lnTo>
                    <a:pt x="50162" y="259479"/>
                  </a:lnTo>
                  <a:lnTo>
                    <a:pt x="37485" y="258390"/>
                  </a:lnTo>
                  <a:lnTo>
                    <a:pt x="17160" y="247821"/>
                  </a:lnTo>
                  <a:lnTo>
                    <a:pt x="8465" y="240089"/>
                  </a:lnTo>
                  <a:lnTo>
                    <a:pt x="3838" y="231425"/>
                  </a:lnTo>
                  <a:lnTo>
                    <a:pt x="1816" y="212440"/>
                  </a:lnTo>
                  <a:lnTo>
                    <a:pt x="5254" y="204804"/>
                  </a:lnTo>
                  <a:lnTo>
                    <a:pt x="18433" y="193199"/>
                  </a:lnTo>
                  <a:lnTo>
                    <a:pt x="39109" y="187262"/>
                  </a:lnTo>
                  <a:lnTo>
                    <a:pt x="63895" y="185793"/>
                  </a:lnTo>
                  <a:lnTo>
                    <a:pt x="126211" y="197444"/>
                  </a:lnTo>
                  <a:lnTo>
                    <a:pt x="180587" y="214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85264" y="84227"/>
              <a:ext cx="157258" cy="431670"/>
            </a:xfrm>
            <a:custGeom>
              <a:avLst/>
              <a:gdLst/>
              <a:ahLst/>
              <a:cxnLst/>
              <a:rect l="0" t="0" r="0" b="0"/>
              <a:pathLst>
                <a:path w="157258" h="431670">
                  <a:moveTo>
                    <a:pt x="0" y="0"/>
                  </a:moveTo>
                  <a:lnTo>
                    <a:pt x="58563" y="49499"/>
                  </a:lnTo>
                  <a:lnTo>
                    <a:pt x="87521" y="79621"/>
                  </a:lnTo>
                  <a:lnTo>
                    <a:pt x="122804" y="141622"/>
                  </a:lnTo>
                  <a:lnTo>
                    <a:pt x="142497" y="195608"/>
                  </a:lnTo>
                  <a:lnTo>
                    <a:pt x="154533" y="244400"/>
                  </a:lnTo>
                  <a:lnTo>
                    <a:pt x="157257" y="298751"/>
                  </a:lnTo>
                  <a:lnTo>
                    <a:pt x="152140" y="334964"/>
                  </a:lnTo>
                  <a:lnTo>
                    <a:pt x="128237" y="389298"/>
                  </a:lnTo>
                  <a:lnTo>
                    <a:pt x="115813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242572" y="842279"/>
            <a:ext cx="1958299" cy="568540"/>
            <a:chOff x="2242572" y="842279"/>
            <a:chExt cx="1958299" cy="568540"/>
          </a:xfrm>
        </p:grpSpPr>
        <p:sp>
          <p:nvSpPr>
            <p:cNvPr id="15" name="Freeform 14"/>
            <p:cNvSpPr/>
            <p:nvPr/>
          </p:nvSpPr>
          <p:spPr>
            <a:xfrm>
              <a:off x="2242572" y="905450"/>
              <a:ext cx="10527" cy="505369"/>
            </a:xfrm>
            <a:custGeom>
              <a:avLst/>
              <a:gdLst/>
              <a:ahLst/>
              <a:cxnLst/>
              <a:rect l="0" t="0" r="0" b="0"/>
              <a:pathLst>
                <a:path w="10527" h="505369">
                  <a:moveTo>
                    <a:pt x="10526" y="0"/>
                  </a:moveTo>
                  <a:lnTo>
                    <a:pt x="2193" y="37478"/>
                  </a:lnTo>
                  <a:lnTo>
                    <a:pt x="431" y="88902"/>
                  </a:lnTo>
                  <a:lnTo>
                    <a:pt x="83" y="145290"/>
                  </a:lnTo>
                  <a:lnTo>
                    <a:pt x="23" y="194477"/>
                  </a:lnTo>
                  <a:lnTo>
                    <a:pt x="5" y="246096"/>
                  </a:lnTo>
                  <a:lnTo>
                    <a:pt x="0" y="297266"/>
                  </a:lnTo>
                  <a:lnTo>
                    <a:pt x="3118" y="353951"/>
                  </a:lnTo>
                  <a:lnTo>
                    <a:pt x="9063" y="410468"/>
                  </a:lnTo>
                  <a:lnTo>
                    <a:pt x="5120" y="472377"/>
                  </a:lnTo>
                  <a:lnTo>
                    <a:pt x="10526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74197" y="1158134"/>
              <a:ext cx="105285" cy="1"/>
            </a:xfrm>
            <a:custGeom>
              <a:avLst/>
              <a:gdLst/>
              <a:ahLst/>
              <a:cxnLst/>
              <a:rect l="0" t="0" r="0" b="0"/>
              <a:pathLst>
                <a:path w="105285" h="1">
                  <a:moveTo>
                    <a:pt x="105284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05823" y="1031792"/>
              <a:ext cx="186561" cy="273742"/>
            </a:xfrm>
            <a:custGeom>
              <a:avLst/>
              <a:gdLst/>
              <a:ahLst/>
              <a:cxnLst/>
              <a:rect l="0" t="0" r="0" b="0"/>
              <a:pathLst>
                <a:path w="186561" h="273742">
                  <a:moveTo>
                    <a:pt x="0" y="0"/>
                  </a:moveTo>
                  <a:lnTo>
                    <a:pt x="27557" y="7236"/>
                  </a:lnTo>
                  <a:lnTo>
                    <a:pt x="83779" y="9878"/>
                  </a:lnTo>
                  <a:lnTo>
                    <a:pt x="147123" y="17679"/>
                  </a:lnTo>
                  <a:lnTo>
                    <a:pt x="173403" y="19556"/>
                  </a:lnTo>
                  <a:lnTo>
                    <a:pt x="181113" y="23566"/>
                  </a:lnTo>
                  <a:lnTo>
                    <a:pt x="185083" y="29749"/>
                  </a:lnTo>
                  <a:lnTo>
                    <a:pt x="186560" y="37380"/>
                  </a:lnTo>
                  <a:lnTo>
                    <a:pt x="181961" y="55218"/>
                  </a:lnTo>
                  <a:lnTo>
                    <a:pt x="152254" y="114030"/>
                  </a:lnTo>
                  <a:lnTo>
                    <a:pt x="110127" y="177132"/>
                  </a:lnTo>
                  <a:lnTo>
                    <a:pt x="85328" y="231383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21678" y="873865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129" y="135785"/>
                  </a:lnTo>
                  <a:lnTo>
                    <a:pt x="38" y="192311"/>
                  </a:lnTo>
                  <a:lnTo>
                    <a:pt x="11" y="247924"/>
                  </a:lnTo>
                  <a:lnTo>
                    <a:pt x="4" y="301446"/>
                  </a:lnTo>
                  <a:lnTo>
                    <a:pt x="1171" y="363528"/>
                  </a:lnTo>
                  <a:lnTo>
                    <a:pt x="8334" y="420851"/>
                  </a:lnTo>
                  <a:lnTo>
                    <a:pt x="6759" y="45692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21720" y="109496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81148" y="852808"/>
              <a:ext cx="18132" cy="484312"/>
            </a:xfrm>
            <a:custGeom>
              <a:avLst/>
              <a:gdLst/>
              <a:ahLst/>
              <a:cxnLst/>
              <a:rect l="0" t="0" r="0" b="0"/>
              <a:pathLst>
                <a:path w="18132" h="484312">
                  <a:moveTo>
                    <a:pt x="9069" y="0"/>
                  </a:moveTo>
                  <a:lnTo>
                    <a:pt x="4" y="58617"/>
                  </a:lnTo>
                  <a:lnTo>
                    <a:pt x="0" y="113960"/>
                  </a:lnTo>
                  <a:lnTo>
                    <a:pt x="5862" y="164137"/>
                  </a:lnTo>
                  <a:lnTo>
                    <a:pt x="8119" y="221769"/>
                  </a:lnTo>
                  <a:lnTo>
                    <a:pt x="8788" y="276409"/>
                  </a:lnTo>
                  <a:lnTo>
                    <a:pt x="8986" y="328474"/>
                  </a:lnTo>
                  <a:lnTo>
                    <a:pt x="12172" y="385461"/>
                  </a:lnTo>
                  <a:lnTo>
                    <a:pt x="18131" y="436449"/>
                  </a:lnTo>
                  <a:lnTo>
                    <a:pt x="906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69202" y="962081"/>
              <a:ext cx="193404" cy="277172"/>
            </a:xfrm>
            <a:custGeom>
              <a:avLst/>
              <a:gdLst/>
              <a:ahLst/>
              <a:cxnLst/>
              <a:rect l="0" t="0" r="0" b="0"/>
              <a:pathLst>
                <a:path w="193404" h="277172">
                  <a:moveTo>
                    <a:pt x="0" y="48654"/>
                  </a:moveTo>
                  <a:lnTo>
                    <a:pt x="9575" y="24608"/>
                  </a:lnTo>
                  <a:lnTo>
                    <a:pt x="20243" y="10281"/>
                  </a:lnTo>
                  <a:lnTo>
                    <a:pt x="39022" y="2354"/>
                  </a:lnTo>
                  <a:lnTo>
                    <a:pt x="61797" y="0"/>
                  </a:lnTo>
                  <a:lnTo>
                    <a:pt x="83617" y="2854"/>
                  </a:lnTo>
                  <a:lnTo>
                    <a:pt x="101894" y="11141"/>
                  </a:lnTo>
                  <a:lnTo>
                    <a:pt x="110043" y="16626"/>
                  </a:lnTo>
                  <a:lnTo>
                    <a:pt x="122217" y="32080"/>
                  </a:lnTo>
                  <a:lnTo>
                    <a:pt x="127102" y="41114"/>
                  </a:lnTo>
                  <a:lnTo>
                    <a:pt x="129409" y="60511"/>
                  </a:lnTo>
                  <a:lnTo>
                    <a:pt x="125365" y="80830"/>
                  </a:lnTo>
                  <a:lnTo>
                    <a:pt x="115769" y="101559"/>
                  </a:lnTo>
                  <a:lnTo>
                    <a:pt x="100586" y="116231"/>
                  </a:lnTo>
                  <a:lnTo>
                    <a:pt x="91624" y="121782"/>
                  </a:lnTo>
                  <a:lnTo>
                    <a:pt x="86819" y="121972"/>
                  </a:lnTo>
                  <a:lnTo>
                    <a:pt x="84785" y="118590"/>
                  </a:lnTo>
                  <a:lnTo>
                    <a:pt x="84599" y="112826"/>
                  </a:lnTo>
                  <a:lnTo>
                    <a:pt x="87985" y="110152"/>
                  </a:lnTo>
                  <a:lnTo>
                    <a:pt x="101105" y="110302"/>
                  </a:lnTo>
                  <a:lnTo>
                    <a:pt x="138125" y="121100"/>
                  </a:lnTo>
                  <a:lnTo>
                    <a:pt x="158485" y="131935"/>
                  </a:lnTo>
                  <a:lnTo>
                    <a:pt x="172993" y="147669"/>
                  </a:lnTo>
                  <a:lnTo>
                    <a:pt x="187738" y="179378"/>
                  </a:lnTo>
                  <a:lnTo>
                    <a:pt x="193403" y="203850"/>
                  </a:lnTo>
                  <a:lnTo>
                    <a:pt x="192022" y="226424"/>
                  </a:lnTo>
                  <a:lnTo>
                    <a:pt x="184389" y="245036"/>
                  </a:lnTo>
                  <a:lnTo>
                    <a:pt x="179078" y="253275"/>
                  </a:lnTo>
                  <a:lnTo>
                    <a:pt x="163818" y="265549"/>
                  </a:lnTo>
                  <a:lnTo>
                    <a:pt x="144168" y="273734"/>
                  </a:lnTo>
                  <a:lnTo>
                    <a:pt x="107967" y="277171"/>
                  </a:lnTo>
                  <a:lnTo>
                    <a:pt x="45859" y="263322"/>
                  </a:lnTo>
                  <a:lnTo>
                    <a:pt x="31585" y="259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58756" y="842279"/>
              <a:ext cx="42115" cy="536955"/>
            </a:xfrm>
            <a:custGeom>
              <a:avLst/>
              <a:gdLst/>
              <a:ahLst/>
              <a:cxnLst/>
              <a:rect l="0" t="0" r="0" b="0"/>
              <a:pathLst>
                <a:path w="42115" h="536955">
                  <a:moveTo>
                    <a:pt x="42114" y="0"/>
                  </a:moveTo>
                  <a:lnTo>
                    <a:pt x="26473" y="27556"/>
                  </a:lnTo>
                  <a:lnTo>
                    <a:pt x="14024" y="90018"/>
                  </a:lnTo>
                  <a:lnTo>
                    <a:pt x="11564" y="149115"/>
                  </a:lnTo>
                  <a:lnTo>
                    <a:pt x="10836" y="211079"/>
                  </a:lnTo>
                  <a:lnTo>
                    <a:pt x="7500" y="264533"/>
                  </a:lnTo>
                  <a:lnTo>
                    <a:pt x="1481" y="325215"/>
                  </a:lnTo>
                  <a:lnTo>
                    <a:pt x="439" y="376210"/>
                  </a:lnTo>
                  <a:lnTo>
                    <a:pt x="130" y="428365"/>
                  </a:lnTo>
                  <a:lnTo>
                    <a:pt x="39" y="480863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64082" y="842279"/>
            <a:ext cx="956579" cy="431670"/>
            <a:chOff x="4464082" y="842279"/>
            <a:chExt cx="956579" cy="431670"/>
          </a:xfrm>
        </p:grpSpPr>
        <p:sp>
          <p:nvSpPr>
            <p:cNvPr id="24" name="Freeform 23"/>
            <p:cNvSpPr/>
            <p:nvPr/>
          </p:nvSpPr>
          <p:spPr>
            <a:xfrm>
              <a:off x="4527253" y="1021264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21058" y="0"/>
                  </a:moveTo>
                  <a:lnTo>
                    <a:pt x="12724" y="37478"/>
                  </a:lnTo>
                  <a:lnTo>
                    <a:pt x="3582" y="9414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64082" y="1084435"/>
              <a:ext cx="147401" cy="16118"/>
            </a:xfrm>
            <a:custGeom>
              <a:avLst/>
              <a:gdLst/>
              <a:ahLst/>
              <a:cxnLst/>
              <a:rect l="0" t="0" r="0" b="0"/>
              <a:pathLst>
                <a:path w="147401" h="16118">
                  <a:moveTo>
                    <a:pt x="147400" y="10528"/>
                  </a:moveTo>
                  <a:lnTo>
                    <a:pt x="130632" y="16117"/>
                  </a:lnTo>
                  <a:lnTo>
                    <a:pt x="113041" y="15742"/>
                  </a:lnTo>
                  <a:lnTo>
                    <a:pt x="54401" y="39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70044" y="842279"/>
              <a:ext cx="136236" cy="431670"/>
            </a:xfrm>
            <a:custGeom>
              <a:avLst/>
              <a:gdLst/>
              <a:ahLst/>
              <a:cxnLst/>
              <a:rect l="0" t="0" r="0" b="0"/>
              <a:pathLst>
                <a:path w="136236" h="431670">
                  <a:moveTo>
                    <a:pt x="136235" y="0"/>
                  </a:moveTo>
                  <a:lnTo>
                    <a:pt x="112189" y="9576"/>
                  </a:lnTo>
                  <a:lnTo>
                    <a:pt x="54233" y="56117"/>
                  </a:lnTo>
                  <a:lnTo>
                    <a:pt x="34730" y="85258"/>
                  </a:lnTo>
                  <a:lnTo>
                    <a:pt x="10225" y="147490"/>
                  </a:lnTo>
                  <a:lnTo>
                    <a:pt x="2583" y="182131"/>
                  </a:lnTo>
                  <a:lnTo>
                    <a:pt x="0" y="235758"/>
                  </a:lnTo>
                  <a:lnTo>
                    <a:pt x="7896" y="297477"/>
                  </a:lnTo>
                  <a:lnTo>
                    <a:pt x="23840" y="345890"/>
                  </a:lnTo>
                  <a:lnTo>
                    <a:pt x="49173" y="383659"/>
                  </a:lnTo>
                  <a:lnTo>
                    <a:pt x="85113" y="412480"/>
                  </a:lnTo>
                  <a:lnTo>
                    <a:pt x="119768" y="427532"/>
                  </a:lnTo>
                  <a:lnTo>
                    <a:pt x="136235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79979" y="1052849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94241" y="936324"/>
              <a:ext cx="201594" cy="248698"/>
            </a:xfrm>
            <a:custGeom>
              <a:avLst/>
              <a:gdLst/>
              <a:ahLst/>
              <a:cxnLst/>
              <a:rect l="0" t="0" r="0" b="0"/>
              <a:pathLst>
                <a:path w="201594" h="248698">
                  <a:moveTo>
                    <a:pt x="12080" y="42826"/>
                  </a:moveTo>
                  <a:lnTo>
                    <a:pt x="21655" y="18779"/>
                  </a:lnTo>
                  <a:lnTo>
                    <a:pt x="32323" y="4452"/>
                  </a:lnTo>
                  <a:lnTo>
                    <a:pt x="39613" y="866"/>
                  </a:lnTo>
                  <a:lnTo>
                    <a:pt x="57072" y="0"/>
                  </a:lnTo>
                  <a:lnTo>
                    <a:pt x="73411" y="6635"/>
                  </a:lnTo>
                  <a:lnTo>
                    <a:pt x="88471" y="18552"/>
                  </a:lnTo>
                  <a:lnTo>
                    <a:pt x="108934" y="46162"/>
                  </a:lnTo>
                  <a:lnTo>
                    <a:pt x="121756" y="83459"/>
                  </a:lnTo>
                  <a:lnTo>
                    <a:pt x="126681" y="137983"/>
                  </a:lnTo>
                  <a:lnTo>
                    <a:pt x="125015" y="163497"/>
                  </a:lnTo>
                  <a:lnTo>
                    <a:pt x="98514" y="212153"/>
                  </a:lnTo>
                  <a:lnTo>
                    <a:pt x="78374" y="237536"/>
                  </a:lnTo>
                  <a:lnTo>
                    <a:pt x="58311" y="246347"/>
                  </a:lnTo>
                  <a:lnTo>
                    <a:pt x="46411" y="248697"/>
                  </a:lnTo>
                  <a:lnTo>
                    <a:pt x="36137" y="247923"/>
                  </a:lnTo>
                  <a:lnTo>
                    <a:pt x="18482" y="240825"/>
                  </a:lnTo>
                  <a:lnTo>
                    <a:pt x="5957" y="226752"/>
                  </a:lnTo>
                  <a:lnTo>
                    <a:pt x="979" y="218086"/>
                  </a:lnTo>
                  <a:lnTo>
                    <a:pt x="0" y="209969"/>
                  </a:lnTo>
                  <a:lnTo>
                    <a:pt x="5151" y="194710"/>
                  </a:lnTo>
                  <a:lnTo>
                    <a:pt x="21205" y="172967"/>
                  </a:lnTo>
                  <a:lnTo>
                    <a:pt x="40312" y="165007"/>
                  </a:lnTo>
                  <a:lnTo>
                    <a:pt x="63232" y="162639"/>
                  </a:lnTo>
                  <a:lnTo>
                    <a:pt x="117169" y="173666"/>
                  </a:lnTo>
                  <a:lnTo>
                    <a:pt x="180519" y="202886"/>
                  </a:lnTo>
                  <a:lnTo>
                    <a:pt x="201593" y="211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95834" y="842279"/>
              <a:ext cx="124827" cy="379027"/>
            </a:xfrm>
            <a:custGeom>
              <a:avLst/>
              <a:gdLst/>
              <a:ahLst/>
              <a:cxnLst/>
              <a:rect l="0" t="0" r="0" b="0"/>
              <a:pathLst>
                <a:path w="124827" h="379027">
                  <a:moveTo>
                    <a:pt x="0" y="0"/>
                  </a:moveTo>
                  <a:lnTo>
                    <a:pt x="60873" y="42662"/>
                  </a:lnTo>
                  <a:lnTo>
                    <a:pt x="90793" y="75888"/>
                  </a:lnTo>
                  <a:lnTo>
                    <a:pt x="118667" y="137063"/>
                  </a:lnTo>
                  <a:lnTo>
                    <a:pt x="124826" y="187428"/>
                  </a:lnTo>
                  <a:lnTo>
                    <a:pt x="122923" y="239318"/>
                  </a:lnTo>
                  <a:lnTo>
                    <a:pt x="107174" y="294424"/>
                  </a:lnTo>
                  <a:lnTo>
                    <a:pt x="83215" y="333719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695295" y="1775189"/>
            <a:ext cx="736996" cy="362097"/>
            <a:chOff x="2695295" y="1775189"/>
            <a:chExt cx="736996" cy="362097"/>
          </a:xfrm>
        </p:grpSpPr>
        <p:sp>
          <p:nvSpPr>
            <p:cNvPr id="31" name="Freeform 30"/>
            <p:cNvSpPr/>
            <p:nvPr/>
          </p:nvSpPr>
          <p:spPr>
            <a:xfrm>
              <a:off x="2695295" y="1775189"/>
              <a:ext cx="324133" cy="362097"/>
            </a:xfrm>
            <a:custGeom>
              <a:avLst/>
              <a:gdLst/>
              <a:ahLst/>
              <a:cxnLst/>
              <a:rect l="0" t="0" r="0" b="0"/>
              <a:pathLst>
                <a:path w="324133" h="362097">
                  <a:moveTo>
                    <a:pt x="0" y="4127"/>
                  </a:moveTo>
                  <a:lnTo>
                    <a:pt x="58617" y="13192"/>
                  </a:lnTo>
                  <a:lnTo>
                    <a:pt x="113961" y="14366"/>
                  </a:lnTo>
                  <a:lnTo>
                    <a:pt x="176885" y="14598"/>
                  </a:lnTo>
                  <a:lnTo>
                    <a:pt x="240311" y="14644"/>
                  </a:lnTo>
                  <a:lnTo>
                    <a:pt x="303697" y="3201"/>
                  </a:lnTo>
                  <a:lnTo>
                    <a:pt x="314769" y="0"/>
                  </a:lnTo>
                  <a:lnTo>
                    <a:pt x="320980" y="1376"/>
                  </a:lnTo>
                  <a:lnTo>
                    <a:pt x="323951" y="5802"/>
                  </a:lnTo>
                  <a:lnTo>
                    <a:pt x="324132" y="20079"/>
                  </a:lnTo>
                  <a:lnTo>
                    <a:pt x="316488" y="47848"/>
                  </a:lnTo>
                  <a:lnTo>
                    <a:pt x="287435" y="109553"/>
                  </a:lnTo>
                  <a:lnTo>
                    <a:pt x="261275" y="167662"/>
                  </a:lnTo>
                  <a:lnTo>
                    <a:pt x="234029" y="227697"/>
                  </a:lnTo>
                  <a:lnTo>
                    <a:pt x="213226" y="286165"/>
                  </a:lnTo>
                  <a:lnTo>
                    <a:pt x="179653" y="345916"/>
                  </a:lnTo>
                  <a:lnTo>
                    <a:pt x="168456" y="362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05948" y="197935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3768379" y="1727772"/>
            <a:ext cx="331182" cy="417289"/>
          </a:xfrm>
          <a:custGeom>
            <a:avLst/>
            <a:gdLst/>
            <a:ahLst/>
            <a:cxnLst/>
            <a:rect l="0" t="0" r="0" b="0"/>
            <a:pathLst>
              <a:path w="331182" h="417289">
                <a:moveTo>
                  <a:pt x="21880" y="51544"/>
                </a:moveTo>
                <a:lnTo>
                  <a:pt x="5112" y="57133"/>
                </a:lnTo>
                <a:lnTo>
                  <a:pt x="1343" y="55270"/>
                </a:lnTo>
                <a:lnTo>
                  <a:pt x="0" y="50518"/>
                </a:lnTo>
                <a:lnTo>
                  <a:pt x="274" y="43841"/>
                </a:lnTo>
                <a:lnTo>
                  <a:pt x="3966" y="38220"/>
                </a:lnTo>
                <a:lnTo>
                  <a:pt x="39148" y="11416"/>
                </a:lnTo>
                <a:lnTo>
                  <a:pt x="59580" y="4463"/>
                </a:lnTo>
                <a:lnTo>
                  <a:pt x="110825" y="0"/>
                </a:lnTo>
                <a:lnTo>
                  <a:pt x="152089" y="4816"/>
                </a:lnTo>
                <a:lnTo>
                  <a:pt x="173727" y="16738"/>
                </a:lnTo>
                <a:lnTo>
                  <a:pt x="182773" y="24830"/>
                </a:lnTo>
                <a:lnTo>
                  <a:pt x="192824" y="46300"/>
                </a:lnTo>
                <a:lnTo>
                  <a:pt x="196121" y="70270"/>
                </a:lnTo>
                <a:lnTo>
                  <a:pt x="193687" y="92622"/>
                </a:lnTo>
                <a:lnTo>
                  <a:pt x="185586" y="111135"/>
                </a:lnTo>
                <a:lnTo>
                  <a:pt x="173017" y="127162"/>
                </a:lnTo>
                <a:lnTo>
                  <a:pt x="146209" y="148168"/>
                </a:lnTo>
                <a:lnTo>
                  <a:pt x="126270" y="158049"/>
                </a:lnTo>
                <a:lnTo>
                  <a:pt x="121889" y="158812"/>
                </a:lnTo>
                <a:lnTo>
                  <a:pt x="121308" y="156981"/>
                </a:lnTo>
                <a:lnTo>
                  <a:pt x="123260" y="153421"/>
                </a:lnTo>
                <a:lnTo>
                  <a:pt x="137908" y="149465"/>
                </a:lnTo>
                <a:lnTo>
                  <a:pt x="158846" y="148877"/>
                </a:lnTo>
                <a:lnTo>
                  <a:pt x="211405" y="161140"/>
                </a:lnTo>
                <a:lnTo>
                  <a:pt x="259575" y="182940"/>
                </a:lnTo>
                <a:lnTo>
                  <a:pt x="301590" y="216694"/>
                </a:lnTo>
                <a:lnTo>
                  <a:pt x="317796" y="243197"/>
                </a:lnTo>
                <a:lnTo>
                  <a:pt x="330008" y="278865"/>
                </a:lnTo>
                <a:lnTo>
                  <a:pt x="331181" y="302314"/>
                </a:lnTo>
                <a:lnTo>
                  <a:pt x="322402" y="345964"/>
                </a:lnTo>
                <a:lnTo>
                  <a:pt x="307195" y="372226"/>
                </a:lnTo>
                <a:lnTo>
                  <a:pt x="282283" y="394825"/>
                </a:lnTo>
                <a:lnTo>
                  <a:pt x="252674" y="410750"/>
                </a:lnTo>
                <a:lnTo>
                  <a:pt x="216085" y="417288"/>
                </a:lnTo>
                <a:lnTo>
                  <a:pt x="154564" y="411092"/>
                </a:lnTo>
                <a:lnTo>
                  <a:pt x="96139" y="395483"/>
                </a:lnTo>
                <a:lnTo>
                  <a:pt x="59870" y="376890"/>
                </a:lnTo>
                <a:lnTo>
                  <a:pt x="32408" y="3568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432497" y="1600331"/>
            <a:ext cx="1123871" cy="515897"/>
            <a:chOff x="4432497" y="1600331"/>
            <a:chExt cx="1123871" cy="515897"/>
          </a:xfrm>
        </p:grpSpPr>
        <p:sp>
          <p:nvSpPr>
            <p:cNvPr id="35" name="Freeform 34"/>
            <p:cNvSpPr/>
            <p:nvPr/>
          </p:nvSpPr>
          <p:spPr>
            <a:xfrm>
              <a:off x="4485140" y="178984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11992" y="58617"/>
                  </a:lnTo>
                  <a:lnTo>
                    <a:pt x="7601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32497" y="186354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3218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95375" y="1600331"/>
              <a:ext cx="131962" cy="452727"/>
            </a:xfrm>
            <a:custGeom>
              <a:avLst/>
              <a:gdLst/>
              <a:ahLst/>
              <a:cxnLst/>
              <a:rect l="0" t="0" r="0" b="0"/>
              <a:pathLst>
                <a:path w="131962" h="452727">
                  <a:moveTo>
                    <a:pt x="121433" y="0"/>
                  </a:moveTo>
                  <a:lnTo>
                    <a:pt x="104666" y="5589"/>
                  </a:lnTo>
                  <a:lnTo>
                    <a:pt x="90195" y="20812"/>
                  </a:lnTo>
                  <a:lnTo>
                    <a:pt x="47764" y="84207"/>
                  </a:lnTo>
                  <a:lnTo>
                    <a:pt x="29805" y="118927"/>
                  </a:lnTo>
                  <a:lnTo>
                    <a:pt x="10711" y="179178"/>
                  </a:lnTo>
                  <a:lnTo>
                    <a:pt x="3505" y="232359"/>
                  </a:lnTo>
                  <a:lnTo>
                    <a:pt x="0" y="260028"/>
                  </a:lnTo>
                  <a:lnTo>
                    <a:pt x="7283" y="312800"/>
                  </a:lnTo>
                  <a:lnTo>
                    <a:pt x="24556" y="368095"/>
                  </a:lnTo>
                  <a:lnTo>
                    <a:pt x="43336" y="398794"/>
                  </a:lnTo>
                  <a:lnTo>
                    <a:pt x="70607" y="422058"/>
                  </a:lnTo>
                  <a:lnTo>
                    <a:pt x="131961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79979" y="181090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79559" y="1709604"/>
              <a:ext cx="232089" cy="288057"/>
            </a:xfrm>
            <a:custGeom>
              <a:avLst/>
              <a:gdLst/>
              <a:ahLst/>
              <a:cxnLst/>
              <a:rect l="0" t="0" r="0" b="0"/>
              <a:pathLst>
                <a:path w="232089" h="288057">
                  <a:moveTo>
                    <a:pt x="462" y="48655"/>
                  </a:moveTo>
                  <a:lnTo>
                    <a:pt x="29770" y="10281"/>
                  </a:lnTo>
                  <a:lnTo>
                    <a:pt x="49362" y="2354"/>
                  </a:lnTo>
                  <a:lnTo>
                    <a:pt x="72498" y="0"/>
                  </a:lnTo>
                  <a:lnTo>
                    <a:pt x="94479" y="2854"/>
                  </a:lnTo>
                  <a:lnTo>
                    <a:pt x="112827" y="11141"/>
                  </a:lnTo>
                  <a:lnTo>
                    <a:pt x="128780" y="23793"/>
                  </a:lnTo>
                  <a:lnTo>
                    <a:pt x="165206" y="70597"/>
                  </a:lnTo>
                  <a:lnTo>
                    <a:pt x="173117" y="94282"/>
                  </a:lnTo>
                  <a:lnTo>
                    <a:pt x="178196" y="147615"/>
                  </a:lnTo>
                  <a:lnTo>
                    <a:pt x="167828" y="205749"/>
                  </a:lnTo>
                  <a:lnTo>
                    <a:pt x="160244" y="226099"/>
                  </a:lnTo>
                  <a:lnTo>
                    <a:pt x="141651" y="250709"/>
                  </a:lnTo>
                  <a:lnTo>
                    <a:pt x="114435" y="271649"/>
                  </a:lnTo>
                  <a:lnTo>
                    <a:pt x="82974" y="284613"/>
                  </a:lnTo>
                  <a:lnTo>
                    <a:pt x="57801" y="288056"/>
                  </a:lnTo>
                  <a:lnTo>
                    <a:pt x="34135" y="283347"/>
                  </a:lnTo>
                  <a:lnTo>
                    <a:pt x="22910" y="278816"/>
                  </a:lnTo>
                  <a:lnTo>
                    <a:pt x="7319" y="264422"/>
                  </a:lnTo>
                  <a:lnTo>
                    <a:pt x="1524" y="255671"/>
                  </a:lnTo>
                  <a:lnTo>
                    <a:pt x="0" y="246327"/>
                  </a:lnTo>
                  <a:lnTo>
                    <a:pt x="4546" y="226586"/>
                  </a:lnTo>
                  <a:lnTo>
                    <a:pt x="20259" y="201331"/>
                  </a:lnTo>
                  <a:lnTo>
                    <a:pt x="36167" y="189430"/>
                  </a:lnTo>
                  <a:lnTo>
                    <a:pt x="45322" y="184619"/>
                  </a:lnTo>
                  <a:lnTo>
                    <a:pt x="64853" y="182393"/>
                  </a:lnTo>
                  <a:lnTo>
                    <a:pt x="126910" y="196703"/>
                  </a:lnTo>
                  <a:lnTo>
                    <a:pt x="180630" y="212517"/>
                  </a:lnTo>
                  <a:lnTo>
                    <a:pt x="232088" y="217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11647" y="1652974"/>
              <a:ext cx="144721" cy="463254"/>
            </a:xfrm>
            <a:custGeom>
              <a:avLst/>
              <a:gdLst/>
              <a:ahLst/>
              <a:cxnLst/>
              <a:rect l="0" t="0" r="0" b="0"/>
              <a:pathLst>
                <a:path w="144721" h="463254">
                  <a:moveTo>
                    <a:pt x="0" y="0"/>
                  </a:moveTo>
                  <a:lnTo>
                    <a:pt x="9576" y="24046"/>
                  </a:lnTo>
                  <a:lnTo>
                    <a:pt x="27534" y="45469"/>
                  </a:lnTo>
                  <a:lnTo>
                    <a:pt x="76392" y="96129"/>
                  </a:lnTo>
                  <a:lnTo>
                    <a:pt x="118082" y="158048"/>
                  </a:lnTo>
                  <a:lnTo>
                    <a:pt x="139755" y="216175"/>
                  </a:lnTo>
                  <a:lnTo>
                    <a:pt x="144720" y="276711"/>
                  </a:lnTo>
                  <a:lnTo>
                    <a:pt x="132546" y="335916"/>
                  </a:lnTo>
                  <a:lnTo>
                    <a:pt x="112587" y="389423"/>
                  </a:lnTo>
                  <a:lnTo>
                    <a:pt x="81750" y="446474"/>
                  </a:lnTo>
                  <a:lnTo>
                    <a:pt x="63171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368956" y="2516310"/>
            <a:ext cx="242319" cy="357970"/>
            <a:chOff x="3368956" y="2516310"/>
            <a:chExt cx="242319" cy="357970"/>
          </a:xfrm>
        </p:grpSpPr>
        <p:sp>
          <p:nvSpPr>
            <p:cNvPr id="42" name="Freeform 41"/>
            <p:cNvSpPr/>
            <p:nvPr/>
          </p:nvSpPr>
          <p:spPr>
            <a:xfrm>
              <a:off x="3594680" y="2516310"/>
              <a:ext cx="16154" cy="357970"/>
            </a:xfrm>
            <a:custGeom>
              <a:avLst/>
              <a:gdLst/>
              <a:ahLst/>
              <a:cxnLst/>
              <a:rect l="0" t="0" r="0" b="0"/>
              <a:pathLst>
                <a:path w="16154" h="357970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5608" y="146453"/>
                  </a:lnTo>
                  <a:lnTo>
                    <a:pt x="9050" y="199762"/>
                  </a:lnTo>
                  <a:lnTo>
                    <a:pt x="14359" y="249482"/>
                  </a:lnTo>
                  <a:lnTo>
                    <a:pt x="16153" y="308204"/>
                  </a:lnTo>
                  <a:lnTo>
                    <a:pt x="606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68956" y="2537367"/>
              <a:ext cx="242319" cy="234078"/>
            </a:xfrm>
            <a:custGeom>
              <a:avLst/>
              <a:gdLst/>
              <a:ahLst/>
              <a:cxnLst/>
              <a:rect l="0" t="0" r="0" b="0"/>
              <a:pathLst>
                <a:path w="242319" h="234078">
                  <a:moveTo>
                    <a:pt x="242318" y="147399"/>
                  </a:moveTo>
                  <a:lnTo>
                    <a:pt x="181208" y="165358"/>
                  </a:lnTo>
                  <a:lnTo>
                    <a:pt x="126776" y="188138"/>
                  </a:lnTo>
                  <a:lnTo>
                    <a:pt x="63358" y="219240"/>
                  </a:lnTo>
                  <a:lnTo>
                    <a:pt x="31755" y="233546"/>
                  </a:lnTo>
                  <a:lnTo>
                    <a:pt x="22395" y="234077"/>
                  </a:lnTo>
                  <a:lnTo>
                    <a:pt x="5754" y="228427"/>
                  </a:lnTo>
                  <a:lnTo>
                    <a:pt x="1551" y="221305"/>
                  </a:lnTo>
                  <a:lnTo>
                    <a:pt x="0" y="200913"/>
                  </a:lnTo>
                  <a:lnTo>
                    <a:pt x="9706" y="156930"/>
                  </a:lnTo>
                  <a:lnTo>
                    <a:pt x="29821" y="104395"/>
                  </a:lnTo>
                  <a:lnTo>
                    <a:pt x="49042" y="43384"/>
                  </a:lnTo>
                  <a:lnTo>
                    <a:pt x="633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242984" y="2400497"/>
            <a:ext cx="1040048" cy="410612"/>
            <a:chOff x="4242984" y="2400497"/>
            <a:chExt cx="1040048" cy="410612"/>
          </a:xfrm>
        </p:grpSpPr>
        <p:sp>
          <p:nvSpPr>
            <p:cNvPr id="45" name="Freeform 44"/>
            <p:cNvSpPr/>
            <p:nvPr/>
          </p:nvSpPr>
          <p:spPr>
            <a:xfrm>
              <a:off x="4274570" y="260053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42984" y="2642653"/>
              <a:ext cx="94758" cy="21057"/>
            </a:xfrm>
            <a:custGeom>
              <a:avLst/>
              <a:gdLst/>
              <a:ahLst/>
              <a:cxnLst/>
              <a:rect l="0" t="0" r="0" b="0"/>
              <a:pathLst>
                <a:path w="94758" h="21057">
                  <a:moveTo>
                    <a:pt x="94757" y="0"/>
                  </a:moveTo>
                  <a:lnTo>
                    <a:pt x="39616" y="1465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23706" y="2400497"/>
              <a:ext cx="93062" cy="347441"/>
            </a:xfrm>
            <a:custGeom>
              <a:avLst/>
              <a:gdLst/>
              <a:ahLst/>
              <a:cxnLst/>
              <a:rect l="0" t="0" r="0" b="0"/>
              <a:pathLst>
                <a:path w="93062" h="347441">
                  <a:moveTo>
                    <a:pt x="72003" y="0"/>
                  </a:moveTo>
                  <a:lnTo>
                    <a:pt x="42695" y="34898"/>
                  </a:lnTo>
                  <a:lnTo>
                    <a:pt x="11790" y="96117"/>
                  </a:lnTo>
                  <a:lnTo>
                    <a:pt x="968" y="151177"/>
                  </a:lnTo>
                  <a:lnTo>
                    <a:pt x="0" y="213179"/>
                  </a:lnTo>
                  <a:lnTo>
                    <a:pt x="8035" y="250338"/>
                  </a:lnTo>
                  <a:lnTo>
                    <a:pt x="31118" y="291215"/>
                  </a:lnTo>
                  <a:lnTo>
                    <a:pt x="65146" y="328251"/>
                  </a:lnTo>
                  <a:lnTo>
                    <a:pt x="9306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27295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00994" y="259001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27336" y="2502520"/>
              <a:ext cx="242157" cy="235535"/>
            </a:xfrm>
            <a:custGeom>
              <a:avLst/>
              <a:gdLst/>
              <a:ahLst/>
              <a:cxnLst/>
              <a:rect l="0" t="0" r="0" b="0"/>
              <a:pathLst>
                <a:path w="242157" h="235535">
                  <a:moveTo>
                    <a:pt x="0" y="34847"/>
                  </a:moveTo>
                  <a:lnTo>
                    <a:pt x="11179" y="18080"/>
                  </a:lnTo>
                  <a:lnTo>
                    <a:pt x="26025" y="6728"/>
                  </a:lnTo>
                  <a:lnTo>
                    <a:pt x="34898" y="2063"/>
                  </a:lnTo>
                  <a:lnTo>
                    <a:pt x="57234" y="0"/>
                  </a:lnTo>
                  <a:lnTo>
                    <a:pt x="81590" y="4152"/>
                  </a:lnTo>
                  <a:lnTo>
                    <a:pt x="104113" y="13796"/>
                  </a:lnTo>
                  <a:lnTo>
                    <a:pt x="119582" y="29001"/>
                  </a:lnTo>
                  <a:lnTo>
                    <a:pt x="134868" y="60411"/>
                  </a:lnTo>
                  <a:lnTo>
                    <a:pt x="140660" y="84814"/>
                  </a:lnTo>
                  <a:lnTo>
                    <a:pt x="137601" y="145369"/>
                  </a:lnTo>
                  <a:lnTo>
                    <a:pt x="125909" y="180679"/>
                  </a:lnTo>
                  <a:lnTo>
                    <a:pt x="102037" y="213367"/>
                  </a:lnTo>
                  <a:lnTo>
                    <a:pt x="72737" y="234101"/>
                  </a:lnTo>
                  <a:lnTo>
                    <a:pt x="62529" y="235534"/>
                  </a:lnTo>
                  <a:lnTo>
                    <a:pt x="41829" y="230886"/>
                  </a:lnTo>
                  <a:lnTo>
                    <a:pt x="34905" y="224031"/>
                  </a:lnTo>
                  <a:lnTo>
                    <a:pt x="27212" y="203937"/>
                  </a:lnTo>
                  <a:lnTo>
                    <a:pt x="28670" y="194367"/>
                  </a:lnTo>
                  <a:lnTo>
                    <a:pt x="39649" y="177495"/>
                  </a:lnTo>
                  <a:lnTo>
                    <a:pt x="48659" y="173230"/>
                  </a:lnTo>
                  <a:lnTo>
                    <a:pt x="110119" y="171686"/>
                  </a:lnTo>
                  <a:lnTo>
                    <a:pt x="170826" y="180047"/>
                  </a:lnTo>
                  <a:lnTo>
                    <a:pt x="208153" y="181595"/>
                  </a:lnTo>
                  <a:lnTo>
                    <a:pt x="242156" y="182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58963" y="2442611"/>
              <a:ext cx="124069" cy="368498"/>
            </a:xfrm>
            <a:custGeom>
              <a:avLst/>
              <a:gdLst/>
              <a:ahLst/>
              <a:cxnLst/>
              <a:rect l="0" t="0" r="0" b="0"/>
              <a:pathLst>
                <a:path w="124069" h="368498">
                  <a:moveTo>
                    <a:pt x="0" y="0"/>
                  </a:moveTo>
                  <a:lnTo>
                    <a:pt x="52705" y="37086"/>
                  </a:lnTo>
                  <a:lnTo>
                    <a:pt x="90794" y="84952"/>
                  </a:lnTo>
                  <a:lnTo>
                    <a:pt x="118667" y="147462"/>
                  </a:lnTo>
                  <a:lnTo>
                    <a:pt x="124068" y="190182"/>
                  </a:lnTo>
                  <a:lnTo>
                    <a:pt x="114590" y="251385"/>
                  </a:lnTo>
                  <a:lnTo>
                    <a:pt x="101803" y="283885"/>
                  </a:lnTo>
                  <a:lnTo>
                    <a:pt x="88530" y="303986"/>
                  </a:lnTo>
                  <a:lnTo>
                    <a:pt x="30052" y="359779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337533" y="3169077"/>
            <a:ext cx="400084" cy="326385"/>
            <a:chOff x="3337533" y="3169077"/>
            <a:chExt cx="400084" cy="326385"/>
          </a:xfrm>
        </p:grpSpPr>
        <p:sp>
          <p:nvSpPr>
            <p:cNvPr id="53" name="Freeform 52"/>
            <p:cNvSpPr/>
            <p:nvPr/>
          </p:nvSpPr>
          <p:spPr>
            <a:xfrm>
              <a:off x="3337533" y="330594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96966" y="3211191"/>
              <a:ext cx="40651" cy="284271"/>
            </a:xfrm>
            <a:custGeom>
              <a:avLst/>
              <a:gdLst/>
              <a:ahLst/>
              <a:cxnLst/>
              <a:rect l="0" t="0" r="0" b="0"/>
              <a:pathLst>
                <a:path w="40651" h="284271">
                  <a:moveTo>
                    <a:pt x="9065" y="0"/>
                  </a:moveTo>
                  <a:lnTo>
                    <a:pt x="0" y="58617"/>
                  </a:lnTo>
                  <a:lnTo>
                    <a:pt x="7231" y="112791"/>
                  </a:lnTo>
                  <a:lnTo>
                    <a:pt x="19924" y="168553"/>
                  </a:lnTo>
                  <a:lnTo>
                    <a:pt x="33697" y="224627"/>
                  </a:lnTo>
                  <a:lnTo>
                    <a:pt x="4065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73751" y="3169077"/>
              <a:ext cx="142809" cy="203735"/>
            </a:xfrm>
            <a:custGeom>
              <a:avLst/>
              <a:gdLst/>
              <a:ahLst/>
              <a:cxnLst/>
              <a:rect l="0" t="0" r="0" b="0"/>
              <a:pathLst>
                <a:path w="142809" h="203735">
                  <a:moveTo>
                    <a:pt x="142808" y="178985"/>
                  </a:moveTo>
                  <a:lnTo>
                    <a:pt x="100116" y="182104"/>
                  </a:lnTo>
                  <a:lnTo>
                    <a:pt x="37472" y="200316"/>
                  </a:lnTo>
                  <a:lnTo>
                    <a:pt x="26961" y="203734"/>
                  </a:lnTo>
                  <a:lnTo>
                    <a:pt x="18783" y="202503"/>
                  </a:lnTo>
                  <a:lnTo>
                    <a:pt x="12162" y="198173"/>
                  </a:lnTo>
                  <a:lnTo>
                    <a:pt x="6578" y="191777"/>
                  </a:lnTo>
                  <a:lnTo>
                    <a:pt x="373" y="172192"/>
                  </a:lnTo>
                  <a:lnTo>
                    <a:pt x="0" y="131738"/>
                  </a:lnTo>
                  <a:lnTo>
                    <a:pt x="4765" y="71256"/>
                  </a:lnTo>
                  <a:lnTo>
                    <a:pt x="14117" y="12619"/>
                  </a:lnTo>
                  <a:lnTo>
                    <a:pt x="164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169285" y="3021678"/>
            <a:ext cx="1166867" cy="400084"/>
            <a:chOff x="4169285" y="3021678"/>
            <a:chExt cx="1166867" cy="400084"/>
          </a:xfrm>
        </p:grpSpPr>
        <p:sp>
          <p:nvSpPr>
            <p:cNvPr id="57" name="Freeform 56"/>
            <p:cNvSpPr/>
            <p:nvPr/>
          </p:nvSpPr>
          <p:spPr>
            <a:xfrm>
              <a:off x="4211399" y="3190134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17958" y="55045"/>
                  </a:lnTo>
                  <a:lnTo>
                    <a:pt x="35149" y="114513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69285" y="323224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6" y="8334"/>
                  </a:lnTo>
                  <a:lnTo>
                    <a:pt x="4986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12683" y="3042735"/>
              <a:ext cx="83027" cy="315856"/>
            </a:xfrm>
            <a:custGeom>
              <a:avLst/>
              <a:gdLst/>
              <a:ahLst/>
              <a:cxnLst/>
              <a:rect l="0" t="0" r="0" b="0"/>
              <a:pathLst>
                <a:path w="83027" h="315856">
                  <a:moveTo>
                    <a:pt x="83026" y="0"/>
                  </a:moveTo>
                  <a:lnTo>
                    <a:pt x="58980" y="17981"/>
                  </a:lnTo>
                  <a:lnTo>
                    <a:pt x="23434" y="69742"/>
                  </a:lnTo>
                  <a:lnTo>
                    <a:pt x="4878" y="116202"/>
                  </a:lnTo>
                  <a:lnTo>
                    <a:pt x="0" y="169226"/>
                  </a:lnTo>
                  <a:lnTo>
                    <a:pt x="4625" y="224760"/>
                  </a:lnTo>
                  <a:lnTo>
                    <a:pt x="19112" y="261178"/>
                  </a:lnTo>
                  <a:lnTo>
                    <a:pt x="38223" y="288607"/>
                  </a:lnTo>
                  <a:lnTo>
                    <a:pt x="8302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00994" y="319013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5823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27336" y="311643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37865" y="3097708"/>
              <a:ext cx="252685" cy="252113"/>
            </a:xfrm>
            <a:custGeom>
              <a:avLst/>
              <a:gdLst/>
              <a:ahLst/>
              <a:cxnLst/>
              <a:rect l="0" t="0" r="0" b="0"/>
              <a:pathLst>
                <a:path w="252685" h="252113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2" y="0"/>
                  </a:lnTo>
                  <a:lnTo>
                    <a:pt x="92998" y="4945"/>
                  </a:lnTo>
                  <a:lnTo>
                    <a:pt x="113862" y="16111"/>
                  </a:lnTo>
                  <a:lnTo>
                    <a:pt x="137592" y="42128"/>
                  </a:lnTo>
                  <a:lnTo>
                    <a:pt x="148110" y="61883"/>
                  </a:lnTo>
                  <a:lnTo>
                    <a:pt x="155988" y="118802"/>
                  </a:lnTo>
                  <a:lnTo>
                    <a:pt x="155013" y="159773"/>
                  </a:lnTo>
                  <a:lnTo>
                    <a:pt x="128543" y="209021"/>
                  </a:lnTo>
                  <a:lnTo>
                    <a:pt x="108407" y="234468"/>
                  </a:lnTo>
                  <a:lnTo>
                    <a:pt x="82034" y="251236"/>
                  </a:lnTo>
                  <a:lnTo>
                    <a:pt x="73407" y="252112"/>
                  </a:lnTo>
                  <a:lnTo>
                    <a:pt x="57581" y="246845"/>
                  </a:lnTo>
                  <a:lnTo>
                    <a:pt x="45869" y="233587"/>
                  </a:lnTo>
                  <a:lnTo>
                    <a:pt x="41108" y="225138"/>
                  </a:lnTo>
                  <a:lnTo>
                    <a:pt x="38937" y="206391"/>
                  </a:lnTo>
                  <a:lnTo>
                    <a:pt x="39996" y="196479"/>
                  </a:lnTo>
                  <a:lnTo>
                    <a:pt x="44211" y="188701"/>
                  </a:lnTo>
                  <a:lnTo>
                    <a:pt x="58254" y="176939"/>
                  </a:lnTo>
                  <a:lnTo>
                    <a:pt x="91480" y="169330"/>
                  </a:lnTo>
                  <a:lnTo>
                    <a:pt x="144629" y="173995"/>
                  </a:lnTo>
                  <a:lnTo>
                    <a:pt x="203307" y="176129"/>
                  </a:lnTo>
                  <a:lnTo>
                    <a:pt x="252684" y="176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80021" y="3021678"/>
              <a:ext cx="156131" cy="400084"/>
            </a:xfrm>
            <a:custGeom>
              <a:avLst/>
              <a:gdLst/>
              <a:ahLst/>
              <a:cxnLst/>
              <a:rect l="0" t="0" r="0" b="0"/>
              <a:pathLst>
                <a:path w="156131" h="400084">
                  <a:moveTo>
                    <a:pt x="0" y="0"/>
                  </a:moveTo>
                  <a:lnTo>
                    <a:pt x="49498" y="55088"/>
                  </a:lnTo>
                  <a:lnTo>
                    <a:pt x="105299" y="115636"/>
                  </a:lnTo>
                  <a:lnTo>
                    <a:pt x="126345" y="143057"/>
                  </a:lnTo>
                  <a:lnTo>
                    <a:pt x="148829" y="194245"/>
                  </a:lnTo>
                  <a:lnTo>
                    <a:pt x="156130" y="256652"/>
                  </a:lnTo>
                  <a:lnTo>
                    <a:pt x="154452" y="312133"/>
                  </a:lnTo>
                  <a:lnTo>
                    <a:pt x="143249" y="346338"/>
                  </a:lnTo>
                  <a:lnTo>
                    <a:pt x="11581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263834" y="3727088"/>
            <a:ext cx="2179400" cy="589597"/>
            <a:chOff x="3263834" y="3727088"/>
            <a:chExt cx="2179400" cy="589597"/>
          </a:xfrm>
        </p:grpSpPr>
        <p:sp>
          <p:nvSpPr>
            <p:cNvPr id="65" name="Freeform 64"/>
            <p:cNvSpPr/>
            <p:nvPr/>
          </p:nvSpPr>
          <p:spPr>
            <a:xfrm>
              <a:off x="3263834" y="3779730"/>
              <a:ext cx="10529" cy="536955"/>
            </a:xfrm>
            <a:custGeom>
              <a:avLst/>
              <a:gdLst/>
              <a:ahLst/>
              <a:cxnLst/>
              <a:rect l="0" t="0" r="0" b="0"/>
              <a:pathLst>
                <a:path w="10529" h="536955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3476" y="153110"/>
                  </a:lnTo>
                  <a:lnTo>
                    <a:pt x="1030" y="206673"/>
                  </a:lnTo>
                  <a:lnTo>
                    <a:pt x="305" y="265178"/>
                  </a:lnTo>
                  <a:lnTo>
                    <a:pt x="136" y="309320"/>
                  </a:lnTo>
                  <a:lnTo>
                    <a:pt x="60" y="355064"/>
                  </a:lnTo>
                  <a:lnTo>
                    <a:pt x="1188" y="416770"/>
                  </a:lnTo>
                  <a:lnTo>
                    <a:pt x="8336" y="473959"/>
                  </a:lnTo>
                  <a:lnTo>
                    <a:pt x="10528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42818" y="404294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56672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90259" y="387448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2998" y="200219"/>
                  </a:lnTo>
                  <a:lnTo>
                    <a:pt x="18669" y="252736"/>
                  </a:lnTo>
                  <a:lnTo>
                    <a:pt x="20349" y="295983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44707" y="3895544"/>
              <a:ext cx="166610" cy="180493"/>
            </a:xfrm>
            <a:custGeom>
              <a:avLst/>
              <a:gdLst/>
              <a:ahLst/>
              <a:cxnLst/>
              <a:rect l="0" t="0" r="0" b="0"/>
              <a:pathLst>
                <a:path w="166610" h="180493">
                  <a:moveTo>
                    <a:pt x="166609" y="147399"/>
                  </a:moveTo>
                  <a:lnTo>
                    <a:pt x="123917" y="150518"/>
                  </a:lnTo>
                  <a:lnTo>
                    <a:pt x="71776" y="166527"/>
                  </a:lnTo>
                  <a:lnTo>
                    <a:pt x="40244" y="180492"/>
                  </a:lnTo>
                  <a:lnTo>
                    <a:pt x="19199" y="180434"/>
                  </a:lnTo>
                  <a:lnTo>
                    <a:pt x="12184" y="175272"/>
                  </a:lnTo>
                  <a:lnTo>
                    <a:pt x="4389" y="157057"/>
                  </a:lnTo>
                  <a:lnTo>
                    <a:pt x="0" y="120494"/>
                  </a:lnTo>
                  <a:lnTo>
                    <a:pt x="9849" y="63787"/>
                  </a:lnTo>
                  <a:lnTo>
                    <a:pt x="26721" y="9412"/>
                  </a:lnTo>
                  <a:lnTo>
                    <a:pt x="297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69243" y="3737616"/>
              <a:ext cx="42115" cy="515898"/>
            </a:xfrm>
            <a:custGeom>
              <a:avLst/>
              <a:gdLst/>
              <a:ahLst/>
              <a:cxnLst/>
              <a:rect l="0" t="0" r="0" b="0"/>
              <a:pathLst>
                <a:path w="42115" h="515898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9553" y="162968"/>
                  </a:lnTo>
                  <a:lnTo>
                    <a:pt x="10240" y="214533"/>
                  </a:lnTo>
                  <a:lnTo>
                    <a:pt x="11613" y="264517"/>
                  </a:lnTo>
                  <a:lnTo>
                    <a:pt x="18845" y="320272"/>
                  </a:lnTo>
                  <a:lnTo>
                    <a:pt x="26209" y="381329"/>
                  </a:lnTo>
                  <a:lnTo>
                    <a:pt x="29993" y="429881"/>
                  </a:lnTo>
                  <a:lnTo>
                    <a:pt x="38507" y="486774"/>
                  </a:lnTo>
                  <a:lnTo>
                    <a:pt x="42114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37741" y="3916601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6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74570" y="4005768"/>
              <a:ext cx="147400" cy="16119"/>
            </a:xfrm>
            <a:custGeom>
              <a:avLst/>
              <a:gdLst/>
              <a:ahLst/>
              <a:cxnLst/>
              <a:rect l="0" t="0" r="0" b="0"/>
              <a:pathLst>
                <a:path w="147400" h="16119">
                  <a:moveTo>
                    <a:pt x="147399" y="5589"/>
                  </a:moveTo>
                  <a:lnTo>
                    <a:pt x="130631" y="0"/>
                  </a:lnTo>
                  <a:lnTo>
                    <a:pt x="113040" y="376"/>
                  </a:lnTo>
                  <a:lnTo>
                    <a:pt x="55570" y="60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17200" y="3727088"/>
              <a:ext cx="41681" cy="505368"/>
            </a:xfrm>
            <a:custGeom>
              <a:avLst/>
              <a:gdLst/>
              <a:ahLst/>
              <a:cxnLst/>
              <a:rect l="0" t="0" r="0" b="0"/>
              <a:pathLst>
                <a:path w="41681" h="505368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6888" y="164801"/>
                  </a:lnTo>
                  <a:lnTo>
                    <a:pt x="9461" y="224189"/>
                  </a:lnTo>
                  <a:lnTo>
                    <a:pt x="13027" y="274656"/>
                  </a:lnTo>
                  <a:lnTo>
                    <a:pt x="18372" y="323535"/>
                  </a:lnTo>
                  <a:lnTo>
                    <a:pt x="25768" y="381973"/>
                  </a:lnTo>
                  <a:lnTo>
                    <a:pt x="31258" y="444642"/>
                  </a:lnTo>
                  <a:lnTo>
                    <a:pt x="41680" y="505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06279" y="396924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85083" y="3850168"/>
              <a:ext cx="252866" cy="301187"/>
            </a:xfrm>
            <a:custGeom>
              <a:avLst/>
              <a:gdLst/>
              <a:ahLst/>
              <a:cxnLst/>
              <a:rect l="0" t="0" r="0" b="0"/>
              <a:pathLst>
                <a:path w="252866" h="301187">
                  <a:moveTo>
                    <a:pt x="10709" y="34847"/>
                  </a:moveTo>
                  <a:lnTo>
                    <a:pt x="16299" y="18079"/>
                  </a:lnTo>
                  <a:lnTo>
                    <a:pt x="28401" y="6728"/>
                  </a:lnTo>
                  <a:lnTo>
                    <a:pt x="36542" y="2063"/>
                  </a:lnTo>
                  <a:lnTo>
                    <a:pt x="54946" y="0"/>
                  </a:lnTo>
                  <a:lnTo>
                    <a:pt x="73654" y="4152"/>
                  </a:lnTo>
                  <a:lnTo>
                    <a:pt x="104728" y="25881"/>
                  </a:lnTo>
                  <a:lnTo>
                    <a:pt x="133396" y="52703"/>
                  </a:lnTo>
                  <a:lnTo>
                    <a:pt x="153184" y="96173"/>
                  </a:lnTo>
                  <a:lnTo>
                    <a:pt x="160989" y="118255"/>
                  </a:lnTo>
                  <a:lnTo>
                    <a:pt x="160782" y="156007"/>
                  </a:lnTo>
                  <a:lnTo>
                    <a:pt x="149061" y="208345"/>
                  </a:lnTo>
                  <a:lnTo>
                    <a:pt x="118775" y="256841"/>
                  </a:lnTo>
                  <a:lnTo>
                    <a:pt x="92642" y="282207"/>
                  </a:lnTo>
                  <a:lnTo>
                    <a:pt x="62672" y="298952"/>
                  </a:lnTo>
                  <a:lnTo>
                    <a:pt x="41993" y="301186"/>
                  </a:lnTo>
                  <a:lnTo>
                    <a:pt x="22273" y="297109"/>
                  </a:lnTo>
                  <a:lnTo>
                    <a:pt x="5710" y="287499"/>
                  </a:lnTo>
                  <a:lnTo>
                    <a:pt x="1528" y="280491"/>
                  </a:lnTo>
                  <a:lnTo>
                    <a:pt x="0" y="263345"/>
                  </a:lnTo>
                  <a:lnTo>
                    <a:pt x="5716" y="233961"/>
                  </a:lnTo>
                  <a:lnTo>
                    <a:pt x="10890" y="226082"/>
                  </a:lnTo>
                  <a:lnTo>
                    <a:pt x="25998" y="214207"/>
                  </a:lnTo>
                  <a:lnTo>
                    <a:pt x="54233" y="200945"/>
                  </a:lnTo>
                  <a:lnTo>
                    <a:pt x="90416" y="195195"/>
                  </a:lnTo>
                  <a:lnTo>
                    <a:pt x="136158" y="201658"/>
                  </a:lnTo>
                  <a:lnTo>
                    <a:pt x="195166" y="211998"/>
                  </a:lnTo>
                  <a:lnTo>
                    <a:pt x="252865" y="213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32704" y="3779730"/>
              <a:ext cx="10530" cy="515897"/>
            </a:xfrm>
            <a:custGeom>
              <a:avLst/>
              <a:gdLst/>
              <a:ahLst/>
              <a:cxnLst/>
              <a:rect l="0" t="0" r="0" b="0"/>
              <a:pathLst>
                <a:path w="10530" h="51589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6681"/>
                  </a:lnTo>
                  <a:lnTo>
                    <a:pt x="0" y="218103"/>
                  </a:lnTo>
                  <a:lnTo>
                    <a:pt x="0" y="270384"/>
                  </a:lnTo>
                  <a:lnTo>
                    <a:pt x="0" y="322919"/>
                  </a:lnTo>
                  <a:lnTo>
                    <a:pt x="7236" y="384668"/>
                  </a:lnTo>
                  <a:lnTo>
                    <a:pt x="9878" y="441925"/>
                  </a:lnTo>
                  <a:lnTo>
                    <a:pt x="10336" y="481111"/>
                  </a:lnTo>
                  <a:lnTo>
                    <a:pt x="10529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722794" y="4460862"/>
            <a:ext cx="1257186" cy="924773"/>
            <a:chOff x="3722794" y="4460862"/>
            <a:chExt cx="1257186" cy="924773"/>
          </a:xfrm>
        </p:grpSpPr>
        <p:sp>
          <p:nvSpPr>
            <p:cNvPr id="77" name="Freeform 76"/>
            <p:cNvSpPr/>
            <p:nvPr/>
          </p:nvSpPr>
          <p:spPr>
            <a:xfrm>
              <a:off x="3885015" y="4569367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62478"/>
                  </a:lnTo>
                  <a:lnTo>
                    <a:pt x="0" y="124776"/>
                  </a:lnTo>
                  <a:lnTo>
                    <a:pt x="0" y="185001"/>
                  </a:lnTo>
                  <a:lnTo>
                    <a:pt x="0" y="24195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22794" y="4664124"/>
              <a:ext cx="183279" cy="138349"/>
            </a:xfrm>
            <a:custGeom>
              <a:avLst/>
              <a:gdLst/>
              <a:ahLst/>
              <a:cxnLst/>
              <a:rect l="0" t="0" r="0" b="0"/>
              <a:pathLst>
                <a:path w="183279" h="138349">
                  <a:moveTo>
                    <a:pt x="183278" y="42114"/>
                  </a:moveTo>
                  <a:lnTo>
                    <a:pt x="129403" y="70795"/>
                  </a:lnTo>
                  <a:lnTo>
                    <a:pt x="67357" y="109156"/>
                  </a:lnTo>
                  <a:lnTo>
                    <a:pt x="14808" y="138348"/>
                  </a:lnTo>
                  <a:lnTo>
                    <a:pt x="7794" y="136686"/>
                  </a:lnTo>
                  <a:lnTo>
                    <a:pt x="3118" y="130898"/>
                  </a:lnTo>
                  <a:lnTo>
                    <a:pt x="0" y="122360"/>
                  </a:lnTo>
                  <a:lnTo>
                    <a:pt x="262" y="113159"/>
                  </a:lnTo>
                  <a:lnTo>
                    <a:pt x="21641" y="52410"/>
                  </a:lnTo>
                  <a:lnTo>
                    <a:pt x="35840" y="16722"/>
                  </a:lnTo>
                  <a:lnTo>
                    <a:pt x="464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76765" y="4579896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32455" y="4622010"/>
              <a:ext cx="105287" cy="10529"/>
            </a:xfrm>
            <a:custGeom>
              <a:avLst/>
              <a:gdLst/>
              <a:ahLst/>
              <a:cxnLst/>
              <a:rect l="0" t="0" r="0" b="0"/>
              <a:pathLst>
                <a:path w="105287" h="10529">
                  <a:moveTo>
                    <a:pt x="105286" y="0"/>
                  </a:moveTo>
                  <a:lnTo>
                    <a:pt x="62594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92784" y="4460862"/>
              <a:ext cx="287196" cy="362278"/>
            </a:xfrm>
            <a:custGeom>
              <a:avLst/>
              <a:gdLst/>
              <a:ahLst/>
              <a:cxnLst/>
              <a:rect l="0" t="0" r="0" b="0"/>
              <a:pathLst>
                <a:path w="287196" h="362278">
                  <a:moveTo>
                    <a:pt x="23983" y="76920"/>
                  </a:moveTo>
                  <a:lnTo>
                    <a:pt x="12804" y="65742"/>
                  </a:lnTo>
                  <a:lnTo>
                    <a:pt x="11851" y="58939"/>
                  </a:lnTo>
                  <a:lnTo>
                    <a:pt x="17031" y="42022"/>
                  </a:lnTo>
                  <a:lnTo>
                    <a:pt x="33101" y="18357"/>
                  </a:lnTo>
                  <a:lnTo>
                    <a:pt x="58270" y="2116"/>
                  </a:lnTo>
                  <a:lnTo>
                    <a:pt x="80945" y="0"/>
                  </a:lnTo>
                  <a:lnTo>
                    <a:pt x="105451" y="4129"/>
                  </a:lnTo>
                  <a:lnTo>
                    <a:pt x="128041" y="13763"/>
                  </a:lnTo>
                  <a:lnTo>
                    <a:pt x="143540" y="28963"/>
                  </a:lnTo>
                  <a:lnTo>
                    <a:pt x="163022" y="67317"/>
                  </a:lnTo>
                  <a:lnTo>
                    <a:pt x="176966" y="118264"/>
                  </a:lnTo>
                  <a:lnTo>
                    <a:pt x="177814" y="177200"/>
                  </a:lnTo>
                  <a:lnTo>
                    <a:pt x="163823" y="234189"/>
                  </a:lnTo>
                  <a:lnTo>
                    <a:pt x="142088" y="296791"/>
                  </a:lnTo>
                  <a:lnTo>
                    <a:pt x="111097" y="335999"/>
                  </a:lnTo>
                  <a:lnTo>
                    <a:pt x="84889" y="357495"/>
                  </a:lnTo>
                  <a:lnTo>
                    <a:pt x="61971" y="362277"/>
                  </a:lnTo>
                  <a:lnTo>
                    <a:pt x="38526" y="359334"/>
                  </a:lnTo>
                  <a:lnTo>
                    <a:pt x="20308" y="350226"/>
                  </a:lnTo>
                  <a:lnTo>
                    <a:pt x="7531" y="335260"/>
                  </a:lnTo>
                  <a:lnTo>
                    <a:pt x="2486" y="326356"/>
                  </a:lnTo>
                  <a:lnTo>
                    <a:pt x="0" y="307103"/>
                  </a:lnTo>
                  <a:lnTo>
                    <a:pt x="3965" y="288018"/>
                  </a:lnTo>
                  <a:lnTo>
                    <a:pt x="13526" y="271737"/>
                  </a:lnTo>
                  <a:lnTo>
                    <a:pt x="37652" y="249417"/>
                  </a:lnTo>
                  <a:lnTo>
                    <a:pt x="72616" y="233575"/>
                  </a:lnTo>
                  <a:lnTo>
                    <a:pt x="99020" y="231552"/>
                  </a:lnTo>
                  <a:lnTo>
                    <a:pt x="154098" y="239786"/>
                  </a:lnTo>
                  <a:lnTo>
                    <a:pt x="212606" y="256093"/>
                  </a:lnTo>
                  <a:lnTo>
                    <a:pt x="270349" y="273859"/>
                  </a:lnTo>
                  <a:lnTo>
                    <a:pt x="287195" y="276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57574" y="4948394"/>
              <a:ext cx="222767" cy="437241"/>
            </a:xfrm>
            <a:custGeom>
              <a:avLst/>
              <a:gdLst/>
              <a:ahLst/>
              <a:cxnLst/>
              <a:rect l="0" t="0" r="0" b="0"/>
              <a:pathLst>
                <a:path w="222767" h="437241">
                  <a:moveTo>
                    <a:pt x="111752" y="0"/>
                  </a:moveTo>
                  <a:lnTo>
                    <a:pt x="92624" y="53874"/>
                  </a:lnTo>
                  <a:lnTo>
                    <a:pt x="63559" y="115921"/>
                  </a:lnTo>
                  <a:lnTo>
                    <a:pt x="34409" y="178993"/>
                  </a:lnTo>
                  <a:lnTo>
                    <a:pt x="13931" y="237217"/>
                  </a:lnTo>
                  <a:lnTo>
                    <a:pt x="706" y="291699"/>
                  </a:lnTo>
                  <a:lnTo>
                    <a:pt x="0" y="347521"/>
                  </a:lnTo>
                  <a:lnTo>
                    <a:pt x="10779" y="398019"/>
                  </a:lnTo>
                  <a:lnTo>
                    <a:pt x="26332" y="425467"/>
                  </a:lnTo>
                  <a:lnTo>
                    <a:pt x="34918" y="431043"/>
                  </a:lnTo>
                  <a:lnTo>
                    <a:pt x="56937" y="437240"/>
                  </a:lnTo>
                  <a:lnTo>
                    <a:pt x="90051" y="435139"/>
                  </a:lnTo>
                  <a:lnTo>
                    <a:pt x="132682" y="415542"/>
                  </a:lnTo>
                  <a:lnTo>
                    <a:pt x="179846" y="382260"/>
                  </a:lnTo>
                  <a:lnTo>
                    <a:pt x="214807" y="331332"/>
                  </a:lnTo>
                  <a:lnTo>
                    <a:pt x="221895" y="307135"/>
                  </a:lnTo>
                  <a:lnTo>
                    <a:pt x="222766" y="266868"/>
                  </a:lnTo>
                  <a:lnTo>
                    <a:pt x="217243" y="244950"/>
                  </a:lnTo>
                  <a:lnTo>
                    <a:pt x="206990" y="227409"/>
                  </a:lnTo>
                  <a:lnTo>
                    <a:pt x="198641" y="221796"/>
                  </a:lnTo>
                  <a:lnTo>
                    <a:pt x="176885" y="215559"/>
                  </a:lnTo>
                  <a:lnTo>
                    <a:pt x="154738" y="219026"/>
                  </a:lnTo>
                  <a:lnTo>
                    <a:pt x="125659" y="234132"/>
                  </a:lnTo>
                  <a:lnTo>
                    <a:pt x="94872" y="260197"/>
                  </a:lnTo>
                  <a:lnTo>
                    <a:pt x="59110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866093" y="5520139"/>
            <a:ext cx="786492" cy="575374"/>
            <a:chOff x="3866093" y="5520139"/>
            <a:chExt cx="786492" cy="575374"/>
          </a:xfrm>
        </p:grpSpPr>
        <p:sp>
          <p:nvSpPr>
            <p:cNvPr id="84" name="Freeform 83"/>
            <p:cNvSpPr/>
            <p:nvPr/>
          </p:nvSpPr>
          <p:spPr>
            <a:xfrm>
              <a:off x="4053471" y="5769616"/>
              <a:ext cx="115815" cy="8335"/>
            </a:xfrm>
            <a:custGeom>
              <a:avLst/>
              <a:gdLst/>
              <a:ahLst/>
              <a:cxnLst/>
              <a:rect l="0" t="0" r="0" b="0"/>
              <a:pathLst>
                <a:path w="115815" h="8335">
                  <a:moveTo>
                    <a:pt x="115814" y="0"/>
                  </a:moveTo>
                  <a:lnTo>
                    <a:pt x="78336" y="8334"/>
                  </a:lnTo>
                  <a:lnTo>
                    <a:pt x="43488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44635" y="5611689"/>
              <a:ext cx="190925" cy="363517"/>
            </a:xfrm>
            <a:custGeom>
              <a:avLst/>
              <a:gdLst/>
              <a:ahLst/>
              <a:cxnLst/>
              <a:rect l="0" t="0" r="0" b="0"/>
              <a:pathLst>
                <a:path w="190925" h="363517">
                  <a:moveTo>
                    <a:pt x="124691" y="0"/>
                  </a:moveTo>
                  <a:lnTo>
                    <a:pt x="95383" y="34897"/>
                  </a:lnTo>
                  <a:lnTo>
                    <a:pt x="63458" y="95047"/>
                  </a:lnTo>
                  <a:lnTo>
                    <a:pt x="32847" y="155770"/>
                  </a:lnTo>
                  <a:lnTo>
                    <a:pt x="6705" y="212626"/>
                  </a:lnTo>
                  <a:lnTo>
                    <a:pt x="0" y="272414"/>
                  </a:lnTo>
                  <a:lnTo>
                    <a:pt x="1958" y="312342"/>
                  </a:lnTo>
                  <a:lnTo>
                    <a:pt x="8142" y="334181"/>
                  </a:lnTo>
                  <a:lnTo>
                    <a:pt x="18689" y="351686"/>
                  </a:lnTo>
                  <a:lnTo>
                    <a:pt x="27117" y="357290"/>
                  </a:lnTo>
                  <a:lnTo>
                    <a:pt x="48959" y="363516"/>
                  </a:lnTo>
                  <a:lnTo>
                    <a:pt x="81975" y="361432"/>
                  </a:lnTo>
                  <a:lnTo>
                    <a:pt x="113984" y="353406"/>
                  </a:lnTo>
                  <a:lnTo>
                    <a:pt x="132021" y="340733"/>
                  </a:lnTo>
                  <a:lnTo>
                    <a:pt x="168723" y="301150"/>
                  </a:lnTo>
                  <a:lnTo>
                    <a:pt x="190700" y="252134"/>
                  </a:lnTo>
                  <a:lnTo>
                    <a:pt x="190924" y="241788"/>
                  </a:lnTo>
                  <a:lnTo>
                    <a:pt x="184934" y="220935"/>
                  </a:lnTo>
                  <a:lnTo>
                    <a:pt x="177721" y="215140"/>
                  </a:lnTo>
                  <a:lnTo>
                    <a:pt x="157229" y="211821"/>
                  </a:lnTo>
                  <a:lnTo>
                    <a:pt x="124973" y="216530"/>
                  </a:lnTo>
                  <a:lnTo>
                    <a:pt x="64070" y="247172"/>
                  </a:lnTo>
                  <a:lnTo>
                    <a:pt x="5099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66093" y="5520139"/>
              <a:ext cx="786492" cy="575374"/>
            </a:xfrm>
            <a:custGeom>
              <a:avLst/>
              <a:gdLst/>
              <a:ahLst/>
              <a:cxnLst/>
              <a:rect l="0" t="0" r="0" b="0"/>
              <a:pathLst>
                <a:path w="786492" h="575374">
                  <a:moveTo>
                    <a:pt x="271606" y="7322"/>
                  </a:moveTo>
                  <a:lnTo>
                    <a:pt x="217731" y="32516"/>
                  </a:lnTo>
                  <a:lnTo>
                    <a:pt x="179726" y="51986"/>
                  </a:lnTo>
                  <a:lnTo>
                    <a:pt x="123535" y="94893"/>
                  </a:lnTo>
                  <a:lnTo>
                    <a:pt x="65122" y="156380"/>
                  </a:lnTo>
                  <a:lnTo>
                    <a:pt x="28072" y="218037"/>
                  </a:lnTo>
                  <a:lnTo>
                    <a:pt x="5071" y="281076"/>
                  </a:lnTo>
                  <a:lnTo>
                    <a:pt x="0" y="318241"/>
                  </a:lnTo>
                  <a:lnTo>
                    <a:pt x="6692" y="371552"/>
                  </a:lnTo>
                  <a:lnTo>
                    <a:pt x="22399" y="417090"/>
                  </a:lnTo>
                  <a:lnTo>
                    <a:pt x="55645" y="469295"/>
                  </a:lnTo>
                  <a:lnTo>
                    <a:pt x="106894" y="514609"/>
                  </a:lnTo>
                  <a:lnTo>
                    <a:pt x="166650" y="540318"/>
                  </a:lnTo>
                  <a:lnTo>
                    <a:pt x="219007" y="558254"/>
                  </a:lnTo>
                  <a:lnTo>
                    <a:pt x="269492" y="565104"/>
                  </a:lnTo>
                  <a:lnTo>
                    <a:pt x="327644" y="573390"/>
                  </a:lnTo>
                  <a:lnTo>
                    <a:pt x="389520" y="575373"/>
                  </a:lnTo>
                  <a:lnTo>
                    <a:pt x="447973" y="574595"/>
                  </a:lnTo>
                  <a:lnTo>
                    <a:pt x="497518" y="567427"/>
                  </a:lnTo>
                  <a:lnTo>
                    <a:pt x="560422" y="554524"/>
                  </a:lnTo>
                  <a:lnTo>
                    <a:pt x="596217" y="541073"/>
                  </a:lnTo>
                  <a:lnTo>
                    <a:pt x="656465" y="515994"/>
                  </a:lnTo>
                  <a:lnTo>
                    <a:pt x="713299" y="477268"/>
                  </a:lnTo>
                  <a:lnTo>
                    <a:pt x="744596" y="446335"/>
                  </a:lnTo>
                  <a:lnTo>
                    <a:pt x="763091" y="416990"/>
                  </a:lnTo>
                  <a:lnTo>
                    <a:pt x="782381" y="363997"/>
                  </a:lnTo>
                  <a:lnTo>
                    <a:pt x="786491" y="311699"/>
                  </a:lnTo>
                  <a:lnTo>
                    <a:pt x="784083" y="273373"/>
                  </a:lnTo>
                  <a:lnTo>
                    <a:pt x="768335" y="218266"/>
                  </a:lnTo>
                  <a:lnTo>
                    <a:pt x="744375" y="178972"/>
                  </a:lnTo>
                  <a:lnTo>
                    <a:pt x="690607" y="117767"/>
                  </a:lnTo>
                  <a:lnTo>
                    <a:pt x="629388" y="65082"/>
                  </a:lnTo>
                  <a:lnTo>
                    <a:pt x="566387" y="27090"/>
                  </a:lnTo>
                  <a:lnTo>
                    <a:pt x="515881" y="11270"/>
                  </a:lnTo>
                  <a:lnTo>
                    <a:pt x="460844" y="0"/>
                  </a:lnTo>
                  <a:lnTo>
                    <a:pt x="399323" y="3016"/>
                  </a:lnTo>
                  <a:lnTo>
                    <a:pt x="348183" y="6046"/>
                  </a:lnTo>
                  <a:lnTo>
                    <a:pt x="295985" y="18122"/>
                  </a:lnTo>
                  <a:lnTo>
                    <a:pt x="261078" y="28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59489" y="189512"/>
            <a:ext cx="556532" cy="382473"/>
            <a:chOff x="559489" y="189512"/>
            <a:chExt cx="556532" cy="382473"/>
          </a:xfrm>
        </p:grpSpPr>
        <p:sp>
          <p:nvSpPr>
            <p:cNvPr id="88" name="Freeform 87"/>
            <p:cNvSpPr/>
            <p:nvPr/>
          </p:nvSpPr>
          <p:spPr>
            <a:xfrm>
              <a:off x="559489" y="221098"/>
              <a:ext cx="198563" cy="350887"/>
            </a:xfrm>
            <a:custGeom>
              <a:avLst/>
              <a:gdLst/>
              <a:ahLst/>
              <a:cxnLst/>
              <a:rect l="0" t="0" r="0" b="0"/>
              <a:pathLst>
                <a:path w="198563" h="350887">
                  <a:moveTo>
                    <a:pt x="40635" y="0"/>
                  </a:moveTo>
                  <a:lnTo>
                    <a:pt x="22677" y="62280"/>
                  </a:lnTo>
                  <a:lnTo>
                    <a:pt x="12088" y="116331"/>
                  </a:lnTo>
                  <a:lnTo>
                    <a:pt x="9650" y="177657"/>
                  </a:lnTo>
                  <a:lnTo>
                    <a:pt x="9227" y="228764"/>
                  </a:lnTo>
                  <a:lnTo>
                    <a:pt x="3513" y="280951"/>
                  </a:lnTo>
                  <a:lnTo>
                    <a:pt x="0" y="327870"/>
                  </a:lnTo>
                  <a:lnTo>
                    <a:pt x="4186" y="337903"/>
                  </a:lnTo>
                  <a:lnTo>
                    <a:pt x="11656" y="344592"/>
                  </a:lnTo>
                  <a:lnTo>
                    <a:pt x="21316" y="349051"/>
                  </a:lnTo>
                  <a:lnTo>
                    <a:pt x="41407" y="350886"/>
                  </a:lnTo>
                  <a:lnTo>
                    <a:pt x="103874" y="336290"/>
                  </a:lnTo>
                  <a:lnTo>
                    <a:pt x="162523" y="320452"/>
                  </a:lnTo>
                  <a:lnTo>
                    <a:pt x="19856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9067" y="36849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0124" y="18951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3650" y="14573"/>
                  </a:lnTo>
                  <a:lnTo>
                    <a:pt x="32679" y="365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21222" y="379025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66316" y="55088"/>
                  </a:lnTo>
                  <a:lnTo>
                    <a:pt x="24535" y="11602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9108" y="389554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0" y="0"/>
                  </a:moveTo>
                  <a:lnTo>
                    <a:pt x="16768" y="5589"/>
                  </a:lnTo>
                  <a:lnTo>
                    <a:pt x="43963" y="25832"/>
                  </a:lnTo>
                  <a:lnTo>
                    <a:pt x="97964" y="86630"/>
                  </a:lnTo>
                  <a:lnTo>
                    <a:pt x="14739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84435" y="2947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105492" y="40008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827760" y="907781"/>
            <a:ext cx="359682" cy="343251"/>
            <a:chOff x="827760" y="907781"/>
            <a:chExt cx="359682" cy="343251"/>
          </a:xfrm>
        </p:grpSpPr>
        <p:sp>
          <p:nvSpPr>
            <p:cNvPr id="96" name="Freeform 95"/>
            <p:cNvSpPr/>
            <p:nvPr/>
          </p:nvSpPr>
          <p:spPr>
            <a:xfrm>
              <a:off x="989678" y="98967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2724" y="37478"/>
                  </a:lnTo>
                  <a:lnTo>
                    <a:pt x="5373" y="88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7760" y="907781"/>
              <a:ext cx="359682" cy="343251"/>
            </a:xfrm>
            <a:custGeom>
              <a:avLst/>
              <a:gdLst/>
              <a:ahLst/>
              <a:cxnLst/>
              <a:rect l="0" t="0" r="0" b="0"/>
              <a:pathLst>
                <a:path w="359682" h="343251">
                  <a:moveTo>
                    <a:pt x="256675" y="29255"/>
                  </a:moveTo>
                  <a:lnTo>
                    <a:pt x="212712" y="5536"/>
                  </a:lnTo>
                  <a:lnTo>
                    <a:pt x="176838" y="0"/>
                  </a:lnTo>
                  <a:lnTo>
                    <a:pt x="142163" y="3949"/>
                  </a:lnTo>
                  <a:lnTo>
                    <a:pt x="109661" y="18117"/>
                  </a:lnTo>
                  <a:lnTo>
                    <a:pt x="51728" y="66650"/>
                  </a:lnTo>
                  <a:lnTo>
                    <a:pt x="23126" y="104102"/>
                  </a:lnTo>
                  <a:lnTo>
                    <a:pt x="1153" y="161337"/>
                  </a:lnTo>
                  <a:lnTo>
                    <a:pt x="0" y="185054"/>
                  </a:lnTo>
                  <a:lnTo>
                    <a:pt x="8792" y="228876"/>
                  </a:lnTo>
                  <a:lnTo>
                    <a:pt x="30199" y="277393"/>
                  </a:lnTo>
                  <a:lnTo>
                    <a:pt x="63869" y="319482"/>
                  </a:lnTo>
                  <a:lnTo>
                    <a:pt x="90363" y="335697"/>
                  </a:lnTo>
                  <a:lnTo>
                    <a:pt x="140332" y="343250"/>
                  </a:lnTo>
                  <a:lnTo>
                    <a:pt x="199075" y="341623"/>
                  </a:lnTo>
                  <a:lnTo>
                    <a:pt x="256022" y="325933"/>
                  </a:lnTo>
                  <a:lnTo>
                    <a:pt x="286897" y="307322"/>
                  </a:lnTo>
                  <a:lnTo>
                    <a:pt x="332286" y="257044"/>
                  </a:lnTo>
                  <a:lnTo>
                    <a:pt x="354268" y="207734"/>
                  </a:lnTo>
                  <a:lnTo>
                    <a:pt x="359681" y="170915"/>
                  </a:lnTo>
                  <a:lnTo>
                    <a:pt x="354708" y="147197"/>
                  </a:lnTo>
                  <a:lnTo>
                    <a:pt x="325910" y="93876"/>
                  </a:lnTo>
                  <a:lnTo>
                    <a:pt x="312402" y="77083"/>
                  </a:lnTo>
                  <a:lnTo>
                    <a:pt x="292361" y="68059"/>
                  </a:lnTo>
                  <a:lnTo>
                    <a:pt x="256675" y="60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886414" y="1666795"/>
            <a:ext cx="447445" cy="425360"/>
            <a:chOff x="886414" y="1666795"/>
            <a:chExt cx="447445" cy="425360"/>
          </a:xfrm>
        </p:grpSpPr>
        <p:sp>
          <p:nvSpPr>
            <p:cNvPr id="99" name="Freeform 98"/>
            <p:cNvSpPr/>
            <p:nvPr/>
          </p:nvSpPr>
          <p:spPr>
            <a:xfrm>
              <a:off x="1012143" y="1730490"/>
              <a:ext cx="230220" cy="266561"/>
            </a:xfrm>
            <a:custGeom>
              <a:avLst/>
              <a:gdLst/>
              <a:ahLst/>
              <a:cxnLst/>
              <a:rect l="0" t="0" r="0" b="0"/>
              <a:pathLst>
                <a:path w="230220" h="266561">
                  <a:moveTo>
                    <a:pt x="30178" y="27769"/>
                  </a:moveTo>
                  <a:lnTo>
                    <a:pt x="18999" y="38947"/>
                  </a:lnTo>
                  <a:lnTo>
                    <a:pt x="16876" y="38730"/>
                  </a:lnTo>
                  <a:lnTo>
                    <a:pt x="16631" y="35077"/>
                  </a:lnTo>
                  <a:lnTo>
                    <a:pt x="17637" y="29131"/>
                  </a:lnTo>
                  <a:lnTo>
                    <a:pt x="30231" y="9585"/>
                  </a:lnTo>
                  <a:lnTo>
                    <a:pt x="48529" y="2139"/>
                  </a:lnTo>
                  <a:lnTo>
                    <a:pt x="73429" y="0"/>
                  </a:lnTo>
                  <a:lnTo>
                    <a:pt x="103993" y="2949"/>
                  </a:lnTo>
                  <a:lnTo>
                    <a:pt x="127715" y="14398"/>
                  </a:lnTo>
                  <a:lnTo>
                    <a:pt x="144888" y="31185"/>
                  </a:lnTo>
                  <a:lnTo>
                    <a:pt x="161132" y="61536"/>
                  </a:lnTo>
                  <a:lnTo>
                    <a:pt x="169488" y="86450"/>
                  </a:lnTo>
                  <a:lnTo>
                    <a:pt x="169591" y="126784"/>
                  </a:lnTo>
                  <a:lnTo>
                    <a:pt x="159145" y="181165"/>
                  </a:lnTo>
                  <a:lnTo>
                    <a:pt x="142697" y="226915"/>
                  </a:lnTo>
                  <a:lnTo>
                    <a:pt x="136776" y="237742"/>
                  </a:lnTo>
                  <a:lnTo>
                    <a:pt x="120839" y="252891"/>
                  </a:lnTo>
                  <a:lnTo>
                    <a:pt x="100887" y="262354"/>
                  </a:lnTo>
                  <a:lnTo>
                    <a:pt x="76422" y="266560"/>
                  </a:lnTo>
                  <a:lnTo>
                    <a:pt x="53070" y="262190"/>
                  </a:lnTo>
                  <a:lnTo>
                    <a:pt x="9483" y="240320"/>
                  </a:lnTo>
                  <a:lnTo>
                    <a:pt x="3513" y="232641"/>
                  </a:lnTo>
                  <a:lnTo>
                    <a:pt x="703" y="224012"/>
                  </a:lnTo>
                  <a:lnTo>
                    <a:pt x="0" y="214749"/>
                  </a:lnTo>
                  <a:lnTo>
                    <a:pt x="3040" y="207405"/>
                  </a:lnTo>
                  <a:lnTo>
                    <a:pt x="15777" y="196124"/>
                  </a:lnTo>
                  <a:lnTo>
                    <a:pt x="48268" y="188786"/>
                  </a:lnTo>
                  <a:lnTo>
                    <a:pt x="102338" y="193542"/>
                  </a:lnTo>
                  <a:lnTo>
                    <a:pt x="165011" y="192575"/>
                  </a:lnTo>
                  <a:lnTo>
                    <a:pt x="202320" y="184615"/>
                  </a:lnTo>
                  <a:lnTo>
                    <a:pt x="230219" y="175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86414" y="1666795"/>
              <a:ext cx="447445" cy="425360"/>
            </a:xfrm>
            <a:custGeom>
              <a:avLst/>
              <a:gdLst/>
              <a:ahLst/>
              <a:cxnLst/>
              <a:rect l="0" t="0" r="0" b="0"/>
              <a:pathLst>
                <a:path w="447445" h="425360">
                  <a:moveTo>
                    <a:pt x="292777" y="7236"/>
                  </a:moveTo>
                  <a:lnTo>
                    <a:pt x="265221" y="0"/>
                  </a:lnTo>
                  <a:lnTo>
                    <a:pt x="208999" y="477"/>
                  </a:lnTo>
                  <a:lnTo>
                    <a:pt x="152486" y="17079"/>
                  </a:lnTo>
                  <a:lnTo>
                    <a:pt x="96791" y="58055"/>
                  </a:lnTo>
                  <a:lnTo>
                    <a:pt x="50939" y="104308"/>
                  </a:lnTo>
                  <a:lnTo>
                    <a:pt x="19792" y="155785"/>
                  </a:lnTo>
                  <a:lnTo>
                    <a:pt x="7674" y="184392"/>
                  </a:lnTo>
                  <a:lnTo>
                    <a:pt x="852" y="233382"/>
                  </a:lnTo>
                  <a:lnTo>
                    <a:pt x="0" y="283772"/>
                  </a:lnTo>
                  <a:lnTo>
                    <a:pt x="7807" y="327688"/>
                  </a:lnTo>
                  <a:lnTo>
                    <a:pt x="18335" y="352040"/>
                  </a:lnTo>
                  <a:lnTo>
                    <a:pt x="37052" y="371442"/>
                  </a:lnTo>
                  <a:lnTo>
                    <a:pt x="94664" y="414351"/>
                  </a:lnTo>
                  <a:lnTo>
                    <a:pt x="115820" y="422142"/>
                  </a:lnTo>
                  <a:lnTo>
                    <a:pt x="152868" y="425359"/>
                  </a:lnTo>
                  <a:lnTo>
                    <a:pt x="208149" y="413478"/>
                  </a:lnTo>
                  <a:lnTo>
                    <a:pt x="258990" y="398960"/>
                  </a:lnTo>
                  <a:lnTo>
                    <a:pt x="299014" y="380145"/>
                  </a:lnTo>
                  <a:lnTo>
                    <a:pt x="357694" y="330959"/>
                  </a:lnTo>
                  <a:lnTo>
                    <a:pt x="411607" y="269574"/>
                  </a:lnTo>
                  <a:lnTo>
                    <a:pt x="434831" y="238604"/>
                  </a:lnTo>
                  <a:lnTo>
                    <a:pt x="443650" y="215351"/>
                  </a:lnTo>
                  <a:lnTo>
                    <a:pt x="447444" y="171715"/>
                  </a:lnTo>
                  <a:lnTo>
                    <a:pt x="444186" y="147018"/>
                  </a:lnTo>
                  <a:lnTo>
                    <a:pt x="435719" y="127463"/>
                  </a:lnTo>
                  <a:lnTo>
                    <a:pt x="422988" y="110973"/>
                  </a:lnTo>
                  <a:lnTo>
                    <a:pt x="396089" y="89705"/>
                  </a:lnTo>
                  <a:lnTo>
                    <a:pt x="345420" y="5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941018" y="2414988"/>
            <a:ext cx="484240" cy="403427"/>
            <a:chOff x="941018" y="2414988"/>
            <a:chExt cx="484240" cy="403427"/>
          </a:xfrm>
        </p:grpSpPr>
        <p:sp>
          <p:nvSpPr>
            <p:cNvPr id="102" name="Freeform 101"/>
            <p:cNvSpPr/>
            <p:nvPr/>
          </p:nvSpPr>
          <p:spPr>
            <a:xfrm>
              <a:off x="1094963" y="2476822"/>
              <a:ext cx="192096" cy="253947"/>
            </a:xfrm>
            <a:custGeom>
              <a:avLst/>
              <a:gdLst/>
              <a:ahLst/>
              <a:cxnLst/>
              <a:rect l="0" t="0" r="0" b="0"/>
              <a:pathLst>
                <a:path w="192096" h="253947">
                  <a:moveTo>
                    <a:pt x="52643" y="60545"/>
                  </a:moveTo>
                  <a:lnTo>
                    <a:pt x="35875" y="54956"/>
                  </a:lnTo>
                  <a:lnTo>
                    <a:pt x="33275" y="50970"/>
                  </a:lnTo>
                  <a:lnTo>
                    <a:pt x="33882" y="45973"/>
                  </a:lnTo>
                  <a:lnTo>
                    <a:pt x="45914" y="27762"/>
                  </a:lnTo>
                  <a:lnTo>
                    <a:pt x="51667" y="21142"/>
                  </a:lnTo>
                  <a:lnTo>
                    <a:pt x="82119" y="6237"/>
                  </a:lnTo>
                  <a:lnTo>
                    <a:pt x="120778" y="0"/>
                  </a:lnTo>
                  <a:lnTo>
                    <a:pt x="156279" y="3742"/>
                  </a:lnTo>
                  <a:lnTo>
                    <a:pt x="165017" y="8638"/>
                  </a:lnTo>
                  <a:lnTo>
                    <a:pt x="177846" y="23437"/>
                  </a:lnTo>
                  <a:lnTo>
                    <a:pt x="181208" y="44833"/>
                  </a:lnTo>
                  <a:lnTo>
                    <a:pt x="177633" y="67600"/>
                  </a:lnTo>
                  <a:lnTo>
                    <a:pt x="168246" y="85518"/>
                  </a:lnTo>
                  <a:lnTo>
                    <a:pt x="153155" y="98160"/>
                  </a:lnTo>
                  <a:lnTo>
                    <a:pt x="111676" y="117275"/>
                  </a:lnTo>
                  <a:lnTo>
                    <a:pt x="123946" y="116089"/>
                  </a:lnTo>
                  <a:lnTo>
                    <a:pt x="149809" y="123276"/>
                  </a:lnTo>
                  <a:lnTo>
                    <a:pt x="169527" y="133659"/>
                  </a:lnTo>
                  <a:lnTo>
                    <a:pt x="183750" y="149193"/>
                  </a:lnTo>
                  <a:lnTo>
                    <a:pt x="189181" y="158248"/>
                  </a:lnTo>
                  <a:lnTo>
                    <a:pt x="192095" y="180788"/>
                  </a:lnTo>
                  <a:lnTo>
                    <a:pt x="191234" y="193350"/>
                  </a:lnTo>
                  <a:lnTo>
                    <a:pt x="180919" y="213546"/>
                  </a:lnTo>
                  <a:lnTo>
                    <a:pt x="164637" y="229151"/>
                  </a:lnTo>
                  <a:lnTo>
                    <a:pt x="115311" y="252663"/>
                  </a:lnTo>
                  <a:lnTo>
                    <a:pt x="94533" y="253946"/>
                  </a:lnTo>
                  <a:lnTo>
                    <a:pt x="36019" y="243335"/>
                  </a:lnTo>
                  <a:lnTo>
                    <a:pt x="0" y="239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41018" y="2414988"/>
              <a:ext cx="484240" cy="403427"/>
            </a:xfrm>
            <a:custGeom>
              <a:avLst/>
              <a:gdLst/>
              <a:ahLst/>
              <a:cxnLst/>
              <a:rect l="0" t="0" r="0" b="0"/>
              <a:pathLst>
                <a:path w="484240" h="403427">
                  <a:moveTo>
                    <a:pt x="290816" y="17094"/>
                  </a:moveTo>
                  <a:lnTo>
                    <a:pt x="227366" y="306"/>
                  </a:lnTo>
                  <a:lnTo>
                    <a:pt x="166152" y="0"/>
                  </a:lnTo>
                  <a:lnTo>
                    <a:pt x="102910" y="15277"/>
                  </a:lnTo>
                  <a:lnTo>
                    <a:pt x="62626" y="39179"/>
                  </a:lnTo>
                  <a:lnTo>
                    <a:pt x="46678" y="54986"/>
                  </a:lnTo>
                  <a:lnTo>
                    <a:pt x="17377" y="106381"/>
                  </a:lnTo>
                  <a:lnTo>
                    <a:pt x="5511" y="138666"/>
                  </a:lnTo>
                  <a:lnTo>
                    <a:pt x="0" y="188556"/>
                  </a:lnTo>
                  <a:lnTo>
                    <a:pt x="4907" y="251048"/>
                  </a:lnTo>
                  <a:lnTo>
                    <a:pt x="8157" y="281341"/>
                  </a:lnTo>
                  <a:lnTo>
                    <a:pt x="17401" y="302603"/>
                  </a:lnTo>
                  <a:lnTo>
                    <a:pt x="50804" y="342553"/>
                  </a:lnTo>
                  <a:lnTo>
                    <a:pt x="91198" y="371068"/>
                  </a:lnTo>
                  <a:lnTo>
                    <a:pt x="151878" y="392085"/>
                  </a:lnTo>
                  <a:lnTo>
                    <a:pt x="206873" y="403426"/>
                  </a:lnTo>
                  <a:lnTo>
                    <a:pt x="248786" y="402574"/>
                  </a:lnTo>
                  <a:lnTo>
                    <a:pt x="304870" y="391806"/>
                  </a:lnTo>
                  <a:lnTo>
                    <a:pt x="361009" y="377244"/>
                  </a:lnTo>
                  <a:lnTo>
                    <a:pt x="414039" y="353051"/>
                  </a:lnTo>
                  <a:lnTo>
                    <a:pt x="435659" y="338374"/>
                  </a:lnTo>
                  <a:lnTo>
                    <a:pt x="459814" y="310380"/>
                  </a:lnTo>
                  <a:lnTo>
                    <a:pt x="482985" y="253462"/>
                  </a:lnTo>
                  <a:lnTo>
                    <a:pt x="484239" y="229771"/>
                  </a:lnTo>
                  <a:lnTo>
                    <a:pt x="471268" y="168064"/>
                  </a:lnTo>
                  <a:lnTo>
                    <a:pt x="460314" y="145023"/>
                  </a:lnTo>
                  <a:lnTo>
                    <a:pt x="441408" y="126204"/>
                  </a:lnTo>
                  <a:lnTo>
                    <a:pt x="396731" y="100648"/>
                  </a:lnTo>
                  <a:lnTo>
                    <a:pt x="343458" y="90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100935" y="3042735"/>
            <a:ext cx="360606" cy="378879"/>
            <a:chOff x="1100935" y="3042735"/>
            <a:chExt cx="360606" cy="378879"/>
          </a:xfrm>
        </p:grpSpPr>
        <p:sp>
          <p:nvSpPr>
            <p:cNvPr id="105" name="Freeform 104"/>
            <p:cNvSpPr/>
            <p:nvPr/>
          </p:nvSpPr>
          <p:spPr>
            <a:xfrm>
              <a:off x="1328785" y="3116435"/>
              <a:ext cx="18863" cy="221099"/>
            </a:xfrm>
            <a:custGeom>
              <a:avLst/>
              <a:gdLst/>
              <a:ahLst/>
              <a:cxnLst/>
              <a:rect l="0" t="0" r="0" b="0"/>
              <a:pathLst>
                <a:path w="18863" h="221099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16491" y="188634"/>
                  </a:lnTo>
                  <a:lnTo>
                    <a:pt x="1886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156593" y="3084849"/>
              <a:ext cx="180527" cy="163791"/>
            </a:xfrm>
            <a:custGeom>
              <a:avLst/>
              <a:gdLst/>
              <a:ahLst/>
              <a:cxnLst/>
              <a:rect l="0" t="0" r="0" b="0"/>
              <a:pathLst>
                <a:path w="180527" h="163791">
                  <a:moveTo>
                    <a:pt x="180526" y="157928"/>
                  </a:moveTo>
                  <a:lnTo>
                    <a:pt x="163758" y="152339"/>
                  </a:lnTo>
                  <a:lnTo>
                    <a:pt x="146167" y="152714"/>
                  </a:lnTo>
                  <a:lnTo>
                    <a:pt x="87527" y="158411"/>
                  </a:lnTo>
                  <a:lnTo>
                    <a:pt x="47816" y="163790"/>
                  </a:lnTo>
                  <a:lnTo>
                    <a:pt x="24447" y="161313"/>
                  </a:lnTo>
                  <a:lnTo>
                    <a:pt x="15642" y="156675"/>
                  </a:lnTo>
                  <a:lnTo>
                    <a:pt x="2739" y="142163"/>
                  </a:lnTo>
                  <a:lnTo>
                    <a:pt x="0" y="133380"/>
                  </a:lnTo>
                  <a:lnTo>
                    <a:pt x="76" y="114262"/>
                  </a:lnTo>
                  <a:lnTo>
                    <a:pt x="16067" y="52507"/>
                  </a:lnTo>
                  <a:lnTo>
                    <a:pt x="436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100935" y="3042735"/>
              <a:ext cx="121732" cy="378879"/>
            </a:xfrm>
            <a:custGeom>
              <a:avLst/>
              <a:gdLst/>
              <a:ahLst/>
              <a:cxnLst/>
              <a:rect l="0" t="0" r="0" b="0"/>
              <a:pathLst>
                <a:path w="121732" h="378879">
                  <a:moveTo>
                    <a:pt x="99313" y="0"/>
                  </a:moveTo>
                  <a:lnTo>
                    <a:pt x="82546" y="5590"/>
                  </a:lnTo>
                  <a:lnTo>
                    <a:pt x="68074" y="17692"/>
                  </a:lnTo>
                  <a:lnTo>
                    <a:pt x="33848" y="64115"/>
                  </a:lnTo>
                  <a:lnTo>
                    <a:pt x="8481" y="127595"/>
                  </a:lnTo>
                  <a:lnTo>
                    <a:pt x="0" y="166358"/>
                  </a:lnTo>
                  <a:lnTo>
                    <a:pt x="6430" y="221378"/>
                  </a:lnTo>
                  <a:lnTo>
                    <a:pt x="24554" y="277306"/>
                  </a:lnTo>
                  <a:lnTo>
                    <a:pt x="51834" y="317773"/>
                  </a:lnTo>
                  <a:lnTo>
                    <a:pt x="110295" y="370789"/>
                  </a:lnTo>
                  <a:lnTo>
                    <a:pt x="121731" y="378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84476" y="3042735"/>
              <a:ext cx="177065" cy="349699"/>
            </a:xfrm>
            <a:custGeom>
              <a:avLst/>
              <a:gdLst/>
              <a:ahLst/>
              <a:cxnLst/>
              <a:rect l="0" t="0" r="0" b="0"/>
              <a:pathLst>
                <a:path w="177065" h="349699">
                  <a:moveTo>
                    <a:pt x="105592" y="349698"/>
                  </a:moveTo>
                  <a:lnTo>
                    <a:pt x="126267" y="334563"/>
                  </a:lnTo>
                  <a:lnTo>
                    <a:pt x="152316" y="299041"/>
                  </a:lnTo>
                  <a:lnTo>
                    <a:pt x="169263" y="258881"/>
                  </a:lnTo>
                  <a:lnTo>
                    <a:pt x="177064" y="203389"/>
                  </a:lnTo>
                  <a:lnTo>
                    <a:pt x="175486" y="147367"/>
                  </a:lnTo>
                  <a:lnTo>
                    <a:pt x="169241" y="121649"/>
                  </a:lnTo>
                  <a:lnTo>
                    <a:pt x="152571" y="94016"/>
                  </a:lnTo>
                  <a:lnTo>
                    <a:pt x="93724" y="33943"/>
                  </a:lnTo>
                  <a:lnTo>
                    <a:pt x="72071" y="19765"/>
                  </a:lnTo>
                  <a:lnTo>
                    <a:pt x="26281" y="42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368497" y="642238"/>
            <a:ext cx="6264457" cy="136871"/>
          </a:xfrm>
          <a:custGeom>
            <a:avLst/>
            <a:gdLst/>
            <a:ahLst/>
            <a:cxnLst/>
            <a:rect l="0" t="0" r="0" b="0"/>
            <a:pathLst>
              <a:path w="6264457" h="136871">
                <a:moveTo>
                  <a:pt x="0" y="73699"/>
                </a:moveTo>
                <a:lnTo>
                  <a:pt x="58617" y="73699"/>
                </a:lnTo>
                <a:lnTo>
                  <a:pt x="112791" y="66464"/>
                </a:lnTo>
                <a:lnTo>
                  <a:pt x="165433" y="60702"/>
                </a:lnTo>
                <a:lnTo>
                  <a:pt x="221151" y="54234"/>
                </a:lnTo>
                <a:lnTo>
                  <a:pt x="276876" y="47525"/>
                </a:lnTo>
                <a:lnTo>
                  <a:pt x="332252" y="43717"/>
                </a:lnTo>
                <a:lnTo>
                  <a:pt x="374225" y="42826"/>
                </a:lnTo>
                <a:lnTo>
                  <a:pt x="420176" y="41261"/>
                </a:lnTo>
                <a:lnTo>
                  <a:pt x="467895" y="36665"/>
                </a:lnTo>
                <a:lnTo>
                  <a:pt x="524030" y="33091"/>
                </a:lnTo>
                <a:lnTo>
                  <a:pt x="581477" y="26442"/>
                </a:lnTo>
                <a:lnTo>
                  <a:pt x="625372" y="23450"/>
                </a:lnTo>
                <a:lnTo>
                  <a:pt x="669837" y="22121"/>
                </a:lnTo>
                <a:lnTo>
                  <a:pt x="728925" y="21372"/>
                </a:lnTo>
                <a:lnTo>
                  <a:pt x="791535" y="21150"/>
                </a:lnTo>
                <a:lnTo>
                  <a:pt x="837664" y="21098"/>
                </a:lnTo>
                <a:lnTo>
                  <a:pt x="882342" y="21075"/>
                </a:lnTo>
                <a:lnTo>
                  <a:pt x="925596" y="21065"/>
                </a:lnTo>
                <a:lnTo>
                  <a:pt x="968217" y="21060"/>
                </a:lnTo>
                <a:lnTo>
                  <a:pt x="1013675" y="21058"/>
                </a:lnTo>
                <a:lnTo>
                  <a:pt x="1058836" y="21058"/>
                </a:lnTo>
                <a:lnTo>
                  <a:pt x="1118314" y="21057"/>
                </a:lnTo>
                <a:lnTo>
                  <a:pt x="1176362" y="22227"/>
                </a:lnTo>
                <a:lnTo>
                  <a:pt x="1235435" y="29390"/>
                </a:lnTo>
                <a:lnTo>
                  <a:pt x="1288663" y="30935"/>
                </a:lnTo>
                <a:lnTo>
                  <a:pt x="1345768" y="34512"/>
                </a:lnTo>
                <a:lnTo>
                  <a:pt x="1402853" y="39862"/>
                </a:lnTo>
                <a:lnTo>
                  <a:pt x="1444713" y="41113"/>
                </a:lnTo>
                <a:lnTo>
                  <a:pt x="1490613" y="41669"/>
                </a:lnTo>
                <a:lnTo>
                  <a:pt x="1540136" y="47571"/>
                </a:lnTo>
                <a:lnTo>
                  <a:pt x="1593804" y="51140"/>
                </a:lnTo>
                <a:lnTo>
                  <a:pt x="1654160" y="52197"/>
                </a:lnTo>
                <a:lnTo>
                  <a:pt x="1716496" y="58100"/>
                </a:lnTo>
                <a:lnTo>
                  <a:pt x="1773831" y="61668"/>
                </a:lnTo>
                <a:lnTo>
                  <a:pt x="1833453" y="62726"/>
                </a:lnTo>
                <a:lnTo>
                  <a:pt x="1884394" y="63039"/>
                </a:lnTo>
                <a:lnTo>
                  <a:pt x="1940302" y="68721"/>
                </a:lnTo>
                <a:lnTo>
                  <a:pt x="2001321" y="72224"/>
                </a:lnTo>
                <a:lnTo>
                  <a:pt x="2058265" y="73262"/>
                </a:lnTo>
                <a:lnTo>
                  <a:pt x="2115437" y="67547"/>
                </a:lnTo>
                <a:lnTo>
                  <a:pt x="2164867" y="71357"/>
                </a:lnTo>
                <a:lnTo>
                  <a:pt x="2223446" y="73005"/>
                </a:lnTo>
                <a:lnTo>
                  <a:pt x="2285257" y="73494"/>
                </a:lnTo>
                <a:lnTo>
                  <a:pt x="2348025" y="73638"/>
                </a:lnTo>
                <a:lnTo>
                  <a:pt x="2407567" y="72511"/>
                </a:lnTo>
                <a:lnTo>
                  <a:pt x="2470264" y="65363"/>
                </a:lnTo>
                <a:lnTo>
                  <a:pt x="2525674" y="63820"/>
                </a:lnTo>
                <a:lnTo>
                  <a:pt x="2582256" y="63363"/>
                </a:lnTo>
                <a:lnTo>
                  <a:pt x="2643475" y="63228"/>
                </a:lnTo>
                <a:lnTo>
                  <a:pt x="2706068" y="63188"/>
                </a:lnTo>
                <a:lnTo>
                  <a:pt x="2769067" y="60056"/>
                </a:lnTo>
                <a:lnTo>
                  <a:pt x="2832187" y="54839"/>
                </a:lnTo>
                <a:lnTo>
                  <a:pt x="2895343" y="50174"/>
                </a:lnTo>
                <a:lnTo>
                  <a:pt x="2958510" y="44502"/>
                </a:lnTo>
                <a:lnTo>
                  <a:pt x="3021679" y="42821"/>
                </a:lnTo>
                <a:lnTo>
                  <a:pt x="3078611" y="39204"/>
                </a:lnTo>
                <a:lnTo>
                  <a:pt x="3131354" y="33843"/>
                </a:lnTo>
                <a:lnTo>
                  <a:pt x="3191436" y="32254"/>
                </a:lnTo>
                <a:lnTo>
                  <a:pt x="3247452" y="28664"/>
                </a:lnTo>
                <a:lnTo>
                  <a:pt x="3303044" y="23311"/>
                </a:lnTo>
                <a:lnTo>
                  <a:pt x="3347941" y="20889"/>
                </a:lnTo>
                <a:lnTo>
                  <a:pt x="3395192" y="15913"/>
                </a:lnTo>
                <a:lnTo>
                  <a:pt x="3451064" y="12124"/>
                </a:lnTo>
                <a:lnTo>
                  <a:pt x="3497255" y="11001"/>
                </a:lnTo>
                <a:lnTo>
                  <a:pt x="3557344" y="5079"/>
                </a:lnTo>
                <a:lnTo>
                  <a:pt x="3610243" y="1505"/>
                </a:lnTo>
                <a:lnTo>
                  <a:pt x="3670039" y="297"/>
                </a:lnTo>
                <a:lnTo>
                  <a:pt x="3726911" y="59"/>
                </a:lnTo>
                <a:lnTo>
                  <a:pt x="3781628" y="17"/>
                </a:lnTo>
                <a:lnTo>
                  <a:pt x="3844634" y="5"/>
                </a:lnTo>
                <a:lnTo>
                  <a:pt x="3907845" y="1"/>
                </a:lnTo>
                <a:lnTo>
                  <a:pt x="3965391" y="0"/>
                </a:lnTo>
                <a:lnTo>
                  <a:pt x="4024938" y="3119"/>
                </a:lnTo>
                <a:lnTo>
                  <a:pt x="4087090" y="9065"/>
                </a:lnTo>
                <a:lnTo>
                  <a:pt x="4135832" y="10095"/>
                </a:lnTo>
                <a:lnTo>
                  <a:pt x="4196299" y="10443"/>
                </a:lnTo>
                <a:lnTo>
                  <a:pt x="4253303" y="10511"/>
                </a:lnTo>
                <a:lnTo>
                  <a:pt x="4315213" y="10525"/>
                </a:lnTo>
                <a:lnTo>
                  <a:pt x="4375361" y="11698"/>
                </a:lnTo>
                <a:lnTo>
                  <a:pt x="4435422" y="18861"/>
                </a:lnTo>
                <a:lnTo>
                  <a:pt x="4497676" y="20623"/>
                </a:lnTo>
                <a:lnTo>
                  <a:pt x="4546436" y="20928"/>
                </a:lnTo>
                <a:lnTo>
                  <a:pt x="4608079" y="28267"/>
                </a:lnTo>
                <a:lnTo>
                  <a:pt x="4657007" y="30602"/>
                </a:lnTo>
                <a:lnTo>
                  <a:pt x="4716054" y="31391"/>
                </a:lnTo>
                <a:lnTo>
                  <a:pt x="4778367" y="31547"/>
                </a:lnTo>
                <a:lnTo>
                  <a:pt x="4838596" y="31578"/>
                </a:lnTo>
                <a:lnTo>
                  <a:pt x="4898673" y="31584"/>
                </a:lnTo>
                <a:lnTo>
                  <a:pt x="4960930" y="31585"/>
                </a:lnTo>
                <a:lnTo>
                  <a:pt x="5009690" y="37174"/>
                </a:lnTo>
                <a:lnTo>
                  <a:pt x="5061182" y="40650"/>
                </a:lnTo>
                <a:lnTo>
                  <a:pt x="5123748" y="41825"/>
                </a:lnTo>
                <a:lnTo>
                  <a:pt x="5174006" y="43198"/>
                </a:lnTo>
                <a:lnTo>
                  <a:pt x="5224772" y="49324"/>
                </a:lnTo>
                <a:lnTo>
                  <a:pt x="5287560" y="51987"/>
                </a:lnTo>
                <a:lnTo>
                  <a:pt x="5338616" y="55568"/>
                </a:lnTo>
                <a:lnTo>
                  <a:pt x="5390789" y="60918"/>
                </a:lnTo>
                <a:lnTo>
                  <a:pt x="5443292" y="62503"/>
                </a:lnTo>
                <a:lnTo>
                  <a:pt x="5492774" y="62973"/>
                </a:lnTo>
                <a:lnTo>
                  <a:pt x="5540190" y="63112"/>
                </a:lnTo>
                <a:lnTo>
                  <a:pt x="5591284" y="63154"/>
                </a:lnTo>
                <a:lnTo>
                  <a:pt x="5643468" y="66285"/>
                </a:lnTo>
                <a:lnTo>
                  <a:pt x="5692855" y="71503"/>
                </a:lnTo>
                <a:lnTo>
                  <a:pt x="5740244" y="76168"/>
                </a:lnTo>
                <a:lnTo>
                  <a:pt x="5794449" y="81840"/>
                </a:lnTo>
                <a:lnTo>
                  <a:pt x="5851844" y="86640"/>
                </a:lnTo>
                <a:lnTo>
                  <a:pt x="5909014" y="92351"/>
                </a:lnTo>
                <a:lnTo>
                  <a:pt x="5967287" y="97163"/>
                </a:lnTo>
                <a:lnTo>
                  <a:pt x="6024718" y="105998"/>
                </a:lnTo>
                <a:lnTo>
                  <a:pt x="6083068" y="112905"/>
                </a:lnTo>
                <a:lnTo>
                  <a:pt x="6137402" y="118071"/>
                </a:lnTo>
                <a:lnTo>
                  <a:pt x="6187426" y="123891"/>
                </a:lnTo>
                <a:lnTo>
                  <a:pt x="6248593" y="133255"/>
                </a:lnTo>
                <a:lnTo>
                  <a:pt x="6264456" y="1368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421139" y="1431899"/>
            <a:ext cx="6064416" cy="136848"/>
          </a:xfrm>
          <a:custGeom>
            <a:avLst/>
            <a:gdLst/>
            <a:ahLst/>
            <a:cxnLst/>
            <a:rect l="0" t="0" r="0" b="0"/>
            <a:pathLst>
              <a:path w="6064416" h="136848">
                <a:moveTo>
                  <a:pt x="0" y="31562"/>
                </a:moveTo>
                <a:lnTo>
                  <a:pt x="62281" y="13603"/>
                </a:lnTo>
                <a:lnTo>
                  <a:pt x="122570" y="3015"/>
                </a:lnTo>
                <a:lnTo>
                  <a:pt x="180987" y="876"/>
                </a:lnTo>
                <a:lnTo>
                  <a:pt x="242749" y="243"/>
                </a:lnTo>
                <a:lnTo>
                  <a:pt x="305503" y="55"/>
                </a:lnTo>
                <a:lnTo>
                  <a:pt x="368550" y="0"/>
                </a:lnTo>
                <a:lnTo>
                  <a:pt x="428565" y="3103"/>
                </a:lnTo>
                <a:lnTo>
                  <a:pt x="486511" y="8311"/>
                </a:lnTo>
                <a:lnTo>
                  <a:pt x="541895" y="9855"/>
                </a:lnTo>
                <a:lnTo>
                  <a:pt x="594180" y="10312"/>
                </a:lnTo>
                <a:lnTo>
                  <a:pt x="654125" y="10448"/>
                </a:lnTo>
                <a:lnTo>
                  <a:pt x="710102" y="7368"/>
                </a:lnTo>
                <a:lnTo>
                  <a:pt x="762562" y="2166"/>
                </a:lnTo>
                <a:lnTo>
                  <a:pt x="822559" y="625"/>
                </a:lnTo>
                <a:lnTo>
                  <a:pt x="865101" y="1434"/>
                </a:lnTo>
                <a:lnTo>
                  <a:pt x="911304" y="5694"/>
                </a:lnTo>
                <a:lnTo>
                  <a:pt x="972176" y="9079"/>
                </a:lnTo>
                <a:lnTo>
                  <a:pt x="1032846" y="10082"/>
                </a:lnTo>
                <a:lnTo>
                  <a:pt x="1095276" y="10380"/>
                </a:lnTo>
                <a:lnTo>
                  <a:pt x="1158228" y="10468"/>
                </a:lnTo>
                <a:lnTo>
                  <a:pt x="1203410" y="10488"/>
                </a:lnTo>
                <a:lnTo>
                  <a:pt x="1249617" y="10497"/>
                </a:lnTo>
                <a:lnTo>
                  <a:pt x="1293550" y="10501"/>
                </a:lnTo>
                <a:lnTo>
                  <a:pt x="1336473" y="13623"/>
                </a:lnTo>
                <a:lnTo>
                  <a:pt x="1378946" y="17740"/>
                </a:lnTo>
                <a:lnTo>
                  <a:pt x="1441150" y="21227"/>
                </a:lnTo>
                <a:lnTo>
                  <a:pt x="1498315" y="27980"/>
                </a:lnTo>
                <a:lnTo>
                  <a:pt x="1559186" y="30500"/>
                </a:lnTo>
                <a:lnTo>
                  <a:pt x="1618166" y="32417"/>
                </a:lnTo>
                <a:lnTo>
                  <a:pt x="1680674" y="39833"/>
                </a:lnTo>
                <a:lnTo>
                  <a:pt x="1739170" y="41421"/>
                </a:lnTo>
                <a:lnTo>
                  <a:pt x="1791598" y="45012"/>
                </a:lnTo>
                <a:lnTo>
                  <a:pt x="1851933" y="51116"/>
                </a:lnTo>
                <a:lnTo>
                  <a:pt x="1908457" y="52173"/>
                </a:lnTo>
                <a:lnTo>
                  <a:pt x="1968732" y="59766"/>
                </a:lnTo>
                <a:lnTo>
                  <a:pt x="2021053" y="63315"/>
                </a:lnTo>
                <a:lnTo>
                  <a:pt x="2081310" y="71282"/>
                </a:lnTo>
                <a:lnTo>
                  <a:pt x="2139418" y="72967"/>
                </a:lnTo>
                <a:lnTo>
                  <a:pt x="2194849" y="73465"/>
                </a:lnTo>
                <a:lnTo>
                  <a:pt x="2255501" y="73634"/>
                </a:lnTo>
                <a:lnTo>
                  <a:pt x="2309573" y="73663"/>
                </a:lnTo>
                <a:lnTo>
                  <a:pt x="2370047" y="73672"/>
                </a:lnTo>
                <a:lnTo>
                  <a:pt x="2421241" y="79264"/>
                </a:lnTo>
                <a:lnTo>
                  <a:pt x="2477224" y="82740"/>
                </a:lnTo>
                <a:lnTo>
                  <a:pt x="2520776" y="83554"/>
                </a:lnTo>
                <a:lnTo>
                  <a:pt x="2567428" y="83915"/>
                </a:lnTo>
                <a:lnTo>
                  <a:pt x="2615459" y="84076"/>
                </a:lnTo>
                <a:lnTo>
                  <a:pt x="2664102" y="84147"/>
                </a:lnTo>
                <a:lnTo>
                  <a:pt x="2713018" y="84179"/>
                </a:lnTo>
                <a:lnTo>
                  <a:pt x="2762054" y="84193"/>
                </a:lnTo>
                <a:lnTo>
                  <a:pt x="2818931" y="84201"/>
                </a:lnTo>
                <a:lnTo>
                  <a:pt x="2882187" y="84203"/>
                </a:lnTo>
                <a:lnTo>
                  <a:pt x="2936025" y="84204"/>
                </a:lnTo>
                <a:lnTo>
                  <a:pt x="2996138" y="84204"/>
                </a:lnTo>
                <a:lnTo>
                  <a:pt x="3053072" y="84204"/>
                </a:lnTo>
                <a:lnTo>
                  <a:pt x="3109379" y="84204"/>
                </a:lnTo>
                <a:lnTo>
                  <a:pt x="3165561" y="84204"/>
                </a:lnTo>
                <a:lnTo>
                  <a:pt x="3221719" y="84204"/>
                </a:lnTo>
                <a:lnTo>
                  <a:pt x="3277873" y="84204"/>
                </a:lnTo>
                <a:lnTo>
                  <a:pt x="3341260" y="84204"/>
                </a:lnTo>
                <a:lnTo>
                  <a:pt x="3400055" y="84204"/>
                </a:lnTo>
                <a:lnTo>
                  <a:pt x="3462318" y="78615"/>
                </a:lnTo>
                <a:lnTo>
                  <a:pt x="3523707" y="74651"/>
                </a:lnTo>
                <a:lnTo>
                  <a:pt x="3572591" y="73965"/>
                </a:lnTo>
                <a:lnTo>
                  <a:pt x="3634743" y="73733"/>
                </a:lnTo>
                <a:lnTo>
                  <a:pt x="3697409" y="73687"/>
                </a:lnTo>
                <a:lnTo>
                  <a:pt x="3746241" y="73679"/>
                </a:lnTo>
                <a:lnTo>
                  <a:pt x="3807908" y="73676"/>
                </a:lnTo>
                <a:lnTo>
                  <a:pt x="3856840" y="73676"/>
                </a:lnTo>
                <a:lnTo>
                  <a:pt x="3919008" y="70556"/>
                </a:lnTo>
                <a:lnTo>
                  <a:pt x="3969957" y="65342"/>
                </a:lnTo>
                <a:lnTo>
                  <a:pt x="4022098" y="63798"/>
                </a:lnTo>
                <a:lnTo>
                  <a:pt x="4074592" y="63340"/>
                </a:lnTo>
                <a:lnTo>
                  <a:pt x="4130310" y="63204"/>
                </a:lnTo>
                <a:lnTo>
                  <a:pt x="4188153" y="63164"/>
                </a:lnTo>
                <a:lnTo>
                  <a:pt x="4242336" y="63152"/>
                </a:lnTo>
                <a:lnTo>
                  <a:pt x="4295435" y="63149"/>
                </a:lnTo>
                <a:lnTo>
                  <a:pt x="4351333" y="66267"/>
                </a:lnTo>
                <a:lnTo>
                  <a:pt x="4409229" y="71481"/>
                </a:lnTo>
                <a:lnTo>
                  <a:pt x="4463428" y="73025"/>
                </a:lnTo>
                <a:lnTo>
                  <a:pt x="4519652" y="73483"/>
                </a:lnTo>
                <a:lnTo>
                  <a:pt x="4577645" y="73618"/>
                </a:lnTo>
                <a:lnTo>
                  <a:pt x="4631872" y="73659"/>
                </a:lnTo>
                <a:lnTo>
                  <a:pt x="4688104" y="73671"/>
                </a:lnTo>
                <a:lnTo>
                  <a:pt x="4746099" y="73674"/>
                </a:lnTo>
                <a:lnTo>
                  <a:pt x="4803447" y="73675"/>
                </a:lnTo>
                <a:lnTo>
                  <a:pt x="4864893" y="73675"/>
                </a:lnTo>
                <a:lnTo>
                  <a:pt x="4924433" y="73676"/>
                </a:lnTo>
                <a:lnTo>
                  <a:pt x="4982239" y="73676"/>
                </a:lnTo>
                <a:lnTo>
                  <a:pt x="5043820" y="73676"/>
                </a:lnTo>
                <a:lnTo>
                  <a:pt x="5106520" y="73676"/>
                </a:lnTo>
                <a:lnTo>
                  <a:pt x="5169552" y="73676"/>
                </a:lnTo>
                <a:lnTo>
                  <a:pt x="5232681" y="73676"/>
                </a:lnTo>
                <a:lnTo>
                  <a:pt x="5295840" y="76795"/>
                </a:lnTo>
                <a:lnTo>
                  <a:pt x="5359007" y="82009"/>
                </a:lnTo>
                <a:lnTo>
                  <a:pt x="5422177" y="83554"/>
                </a:lnTo>
                <a:lnTo>
                  <a:pt x="5485348" y="84011"/>
                </a:lnTo>
                <a:lnTo>
                  <a:pt x="5548519" y="87267"/>
                </a:lnTo>
                <a:lnTo>
                  <a:pt x="5611690" y="92521"/>
                </a:lnTo>
                <a:lnTo>
                  <a:pt x="5674861" y="94077"/>
                </a:lnTo>
                <a:lnTo>
                  <a:pt x="5738032" y="97658"/>
                </a:lnTo>
                <a:lnTo>
                  <a:pt x="5801202" y="103009"/>
                </a:lnTo>
                <a:lnTo>
                  <a:pt x="5864374" y="107713"/>
                </a:lnTo>
                <a:lnTo>
                  <a:pt x="5927544" y="116516"/>
                </a:lnTo>
                <a:lnTo>
                  <a:pt x="5984477" y="123414"/>
                </a:lnTo>
                <a:lnTo>
                  <a:pt x="6040046" y="131334"/>
                </a:lnTo>
                <a:lnTo>
                  <a:pt x="6064415" y="13684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221098" y="2232041"/>
            <a:ext cx="6369742" cy="231628"/>
          </a:xfrm>
          <a:custGeom>
            <a:avLst/>
            <a:gdLst/>
            <a:ahLst/>
            <a:cxnLst/>
            <a:rect l="0" t="0" r="0" b="0"/>
            <a:pathLst>
              <a:path w="6369742" h="231628">
                <a:moveTo>
                  <a:pt x="0" y="0"/>
                </a:moveTo>
                <a:lnTo>
                  <a:pt x="16768" y="5589"/>
                </a:lnTo>
                <a:lnTo>
                  <a:pt x="34358" y="5214"/>
                </a:lnTo>
                <a:lnTo>
                  <a:pt x="79836" y="1030"/>
                </a:lnTo>
                <a:lnTo>
                  <a:pt x="133880" y="7439"/>
                </a:lnTo>
                <a:lnTo>
                  <a:pt x="192735" y="9918"/>
                </a:lnTo>
                <a:lnTo>
                  <a:pt x="243110" y="10348"/>
                </a:lnTo>
                <a:lnTo>
                  <a:pt x="291961" y="10475"/>
                </a:lnTo>
                <a:lnTo>
                  <a:pt x="342311" y="10513"/>
                </a:lnTo>
                <a:lnTo>
                  <a:pt x="401682" y="7404"/>
                </a:lnTo>
                <a:lnTo>
                  <a:pt x="457489" y="2194"/>
                </a:lnTo>
                <a:lnTo>
                  <a:pt x="509899" y="650"/>
                </a:lnTo>
                <a:lnTo>
                  <a:pt x="569881" y="3312"/>
                </a:lnTo>
                <a:lnTo>
                  <a:pt x="612419" y="7321"/>
                </a:lnTo>
                <a:lnTo>
                  <a:pt x="658621" y="9103"/>
                </a:lnTo>
                <a:lnTo>
                  <a:pt x="703332" y="9895"/>
                </a:lnTo>
                <a:lnTo>
                  <a:pt x="746600" y="10247"/>
                </a:lnTo>
                <a:lnTo>
                  <a:pt x="808081" y="10445"/>
                </a:lnTo>
                <a:lnTo>
                  <a:pt x="859313" y="10504"/>
                </a:lnTo>
                <a:lnTo>
                  <a:pt x="917907" y="11691"/>
                </a:lnTo>
                <a:lnTo>
                  <a:pt x="980891" y="17762"/>
                </a:lnTo>
                <a:lnTo>
                  <a:pt x="1027107" y="19592"/>
                </a:lnTo>
                <a:lnTo>
                  <a:pt x="1071824" y="20406"/>
                </a:lnTo>
                <a:lnTo>
                  <a:pt x="1130222" y="20864"/>
                </a:lnTo>
                <a:lnTo>
                  <a:pt x="1183399" y="21000"/>
                </a:lnTo>
                <a:lnTo>
                  <a:pt x="1240490" y="21040"/>
                </a:lnTo>
                <a:lnTo>
                  <a:pt x="1297570" y="21052"/>
                </a:lnTo>
                <a:lnTo>
                  <a:pt x="1358936" y="21055"/>
                </a:lnTo>
                <a:lnTo>
                  <a:pt x="1421572" y="21056"/>
                </a:lnTo>
                <a:lnTo>
                  <a:pt x="1484585" y="21057"/>
                </a:lnTo>
                <a:lnTo>
                  <a:pt x="1547709" y="21057"/>
                </a:lnTo>
                <a:lnTo>
                  <a:pt x="1607746" y="21057"/>
                </a:lnTo>
                <a:lnTo>
                  <a:pt x="1662580" y="21057"/>
                </a:lnTo>
                <a:lnTo>
                  <a:pt x="1718991" y="21057"/>
                </a:lnTo>
                <a:lnTo>
                  <a:pt x="1777040" y="24177"/>
                </a:lnTo>
                <a:lnTo>
                  <a:pt x="1834404" y="29390"/>
                </a:lnTo>
                <a:lnTo>
                  <a:pt x="1892734" y="30935"/>
                </a:lnTo>
                <a:lnTo>
                  <a:pt x="1950182" y="31393"/>
                </a:lnTo>
                <a:lnTo>
                  <a:pt x="1992127" y="31500"/>
                </a:lnTo>
                <a:lnTo>
                  <a:pt x="2038065" y="31547"/>
                </a:lnTo>
                <a:lnTo>
                  <a:pt x="2098788" y="37163"/>
                </a:lnTo>
                <a:lnTo>
                  <a:pt x="2153825" y="40647"/>
                </a:lnTo>
                <a:lnTo>
                  <a:pt x="2212766" y="41679"/>
                </a:lnTo>
                <a:lnTo>
                  <a:pt x="2275027" y="49264"/>
                </a:lnTo>
                <a:lnTo>
                  <a:pt x="2337065" y="51641"/>
                </a:lnTo>
                <a:lnTo>
                  <a:pt x="2398080" y="52346"/>
                </a:lnTo>
                <a:lnTo>
                  <a:pt x="2458685" y="55703"/>
                </a:lnTo>
                <a:lnTo>
                  <a:pt x="2521565" y="61696"/>
                </a:lnTo>
                <a:lnTo>
                  <a:pt x="2563880" y="62515"/>
                </a:lnTo>
                <a:lnTo>
                  <a:pt x="2621263" y="66097"/>
                </a:lnTo>
                <a:lnTo>
                  <a:pt x="2669850" y="71447"/>
                </a:lnTo>
                <a:lnTo>
                  <a:pt x="2731820" y="76152"/>
                </a:lnTo>
                <a:lnTo>
                  <a:pt x="2778209" y="80638"/>
                </a:lnTo>
                <a:lnTo>
                  <a:pt x="2826122" y="82633"/>
                </a:lnTo>
                <a:lnTo>
                  <a:pt x="2882368" y="83755"/>
                </a:lnTo>
                <a:lnTo>
                  <a:pt x="2945437" y="89677"/>
                </a:lnTo>
                <a:lnTo>
                  <a:pt x="2988963" y="92499"/>
                </a:lnTo>
                <a:lnTo>
                  <a:pt x="3046690" y="94088"/>
                </a:lnTo>
                <a:lnTo>
                  <a:pt x="3102789" y="94558"/>
                </a:lnTo>
                <a:lnTo>
                  <a:pt x="3147805" y="94668"/>
                </a:lnTo>
                <a:lnTo>
                  <a:pt x="3195108" y="94717"/>
                </a:lnTo>
                <a:lnTo>
                  <a:pt x="3251010" y="94745"/>
                </a:lnTo>
                <a:lnTo>
                  <a:pt x="3313977" y="94753"/>
                </a:lnTo>
                <a:lnTo>
                  <a:pt x="3373318" y="100345"/>
                </a:lnTo>
                <a:lnTo>
                  <a:pt x="3422356" y="103821"/>
                </a:lnTo>
                <a:lnTo>
                  <a:pt x="3480847" y="104996"/>
                </a:lnTo>
                <a:lnTo>
                  <a:pt x="3537461" y="105228"/>
                </a:lnTo>
                <a:lnTo>
                  <a:pt x="3593705" y="105274"/>
                </a:lnTo>
                <a:lnTo>
                  <a:pt x="3657111" y="105283"/>
                </a:lnTo>
                <a:lnTo>
                  <a:pt x="3715908" y="105285"/>
                </a:lnTo>
                <a:lnTo>
                  <a:pt x="3778172" y="105285"/>
                </a:lnTo>
                <a:lnTo>
                  <a:pt x="3839561" y="112521"/>
                </a:lnTo>
                <a:lnTo>
                  <a:pt x="3889615" y="114838"/>
                </a:lnTo>
                <a:lnTo>
                  <a:pt x="3941490" y="115524"/>
                </a:lnTo>
                <a:lnTo>
                  <a:pt x="3993905" y="115728"/>
                </a:lnTo>
                <a:lnTo>
                  <a:pt x="4046481" y="115788"/>
                </a:lnTo>
                <a:lnTo>
                  <a:pt x="4099104" y="116976"/>
                </a:lnTo>
                <a:lnTo>
                  <a:pt x="4152910" y="123047"/>
                </a:lnTo>
                <a:lnTo>
                  <a:pt x="4211617" y="125366"/>
                </a:lnTo>
                <a:lnTo>
                  <a:pt x="4266576" y="126053"/>
                </a:lnTo>
                <a:lnTo>
                  <a:pt x="4321075" y="126256"/>
                </a:lnTo>
                <a:lnTo>
                  <a:pt x="4379986" y="126317"/>
                </a:lnTo>
                <a:lnTo>
                  <a:pt x="4435006" y="127504"/>
                </a:lnTo>
                <a:lnTo>
                  <a:pt x="4489523" y="133576"/>
                </a:lnTo>
                <a:lnTo>
                  <a:pt x="4549610" y="135894"/>
                </a:lnTo>
                <a:lnTo>
                  <a:pt x="4610697" y="136581"/>
                </a:lnTo>
                <a:lnTo>
                  <a:pt x="4667531" y="136785"/>
                </a:lnTo>
                <a:lnTo>
                  <a:pt x="4727135" y="136845"/>
                </a:lnTo>
                <a:lnTo>
                  <a:pt x="4782360" y="135693"/>
                </a:lnTo>
                <a:lnTo>
                  <a:pt x="4836938" y="129633"/>
                </a:lnTo>
                <a:lnTo>
                  <a:pt x="4895872" y="127317"/>
                </a:lnTo>
                <a:lnTo>
                  <a:pt x="4952069" y="126631"/>
                </a:lnTo>
                <a:lnTo>
                  <a:pt x="5012654" y="126428"/>
                </a:lnTo>
                <a:lnTo>
                  <a:pt x="5075058" y="126367"/>
                </a:lnTo>
                <a:lnTo>
                  <a:pt x="5138002" y="126349"/>
                </a:lnTo>
                <a:lnTo>
                  <a:pt x="5201106" y="126344"/>
                </a:lnTo>
                <a:lnTo>
                  <a:pt x="5264257" y="126343"/>
                </a:lnTo>
                <a:lnTo>
                  <a:pt x="5327423" y="126342"/>
                </a:lnTo>
                <a:lnTo>
                  <a:pt x="5369535" y="126342"/>
                </a:lnTo>
                <a:lnTo>
                  <a:pt x="5414768" y="129462"/>
                </a:lnTo>
                <a:lnTo>
                  <a:pt x="5460998" y="133578"/>
                </a:lnTo>
                <a:lnTo>
                  <a:pt x="5504941" y="135407"/>
                </a:lnTo>
                <a:lnTo>
                  <a:pt x="5547868" y="136220"/>
                </a:lnTo>
                <a:lnTo>
                  <a:pt x="5591513" y="136582"/>
                </a:lnTo>
                <a:lnTo>
                  <a:pt x="5638207" y="136742"/>
                </a:lnTo>
                <a:lnTo>
                  <a:pt x="5683136" y="136813"/>
                </a:lnTo>
                <a:lnTo>
                  <a:pt x="5744773" y="136854"/>
                </a:lnTo>
                <a:lnTo>
                  <a:pt x="5803199" y="136866"/>
                </a:lnTo>
                <a:lnTo>
                  <a:pt x="5864965" y="136869"/>
                </a:lnTo>
                <a:lnTo>
                  <a:pt x="5927720" y="136870"/>
                </a:lnTo>
                <a:lnTo>
                  <a:pt x="5990768" y="139990"/>
                </a:lnTo>
                <a:lnTo>
                  <a:pt x="6053902" y="145204"/>
                </a:lnTo>
                <a:lnTo>
                  <a:pt x="6117062" y="149868"/>
                </a:lnTo>
                <a:lnTo>
                  <a:pt x="6180229" y="158659"/>
                </a:lnTo>
                <a:lnTo>
                  <a:pt x="6243400" y="171792"/>
                </a:lnTo>
                <a:lnTo>
                  <a:pt x="6300331" y="193621"/>
                </a:lnTo>
                <a:lnTo>
                  <a:pt x="6340596" y="216077"/>
                </a:lnTo>
                <a:lnTo>
                  <a:pt x="6369741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273740" y="2843346"/>
            <a:ext cx="6517141" cy="178291"/>
          </a:xfrm>
          <a:custGeom>
            <a:avLst/>
            <a:gdLst/>
            <a:ahLst/>
            <a:cxnLst/>
            <a:rect l="0" t="0" r="0" b="0"/>
            <a:pathLst>
              <a:path w="6517141" h="178291">
                <a:moveTo>
                  <a:pt x="0" y="83576"/>
                </a:moveTo>
                <a:lnTo>
                  <a:pt x="37478" y="91909"/>
                </a:lnTo>
                <a:lnTo>
                  <a:pt x="75446" y="90335"/>
                </a:lnTo>
                <a:lnTo>
                  <a:pt x="130197" y="84911"/>
                </a:lnTo>
                <a:lnTo>
                  <a:pt x="187242" y="76604"/>
                </a:lnTo>
                <a:lnTo>
                  <a:pt x="236544" y="72931"/>
                </a:lnTo>
                <a:lnTo>
                  <a:pt x="287026" y="66124"/>
                </a:lnTo>
                <a:lnTo>
                  <a:pt x="349718" y="60111"/>
                </a:lnTo>
                <a:lnTo>
                  <a:pt x="400758" y="54397"/>
                </a:lnTo>
                <a:lnTo>
                  <a:pt x="452926" y="52703"/>
                </a:lnTo>
                <a:lnTo>
                  <a:pt x="511777" y="46542"/>
                </a:lnTo>
                <a:lnTo>
                  <a:pt x="572838" y="42465"/>
                </a:lnTo>
                <a:lnTo>
                  <a:pt x="634293" y="41660"/>
                </a:lnTo>
                <a:lnTo>
                  <a:pt x="691232" y="35912"/>
                </a:lnTo>
                <a:lnTo>
                  <a:pt x="751915" y="31917"/>
                </a:lnTo>
                <a:lnTo>
                  <a:pt x="807056" y="28008"/>
                </a:lnTo>
                <a:lnTo>
                  <a:pt x="857679" y="21907"/>
                </a:lnTo>
                <a:lnTo>
                  <a:pt x="918805" y="19532"/>
                </a:lnTo>
                <a:lnTo>
                  <a:pt x="973340" y="12130"/>
                </a:lnTo>
                <a:lnTo>
                  <a:pt x="1022663" y="10544"/>
                </a:lnTo>
                <a:lnTo>
                  <a:pt x="1074321" y="10074"/>
                </a:lnTo>
                <a:lnTo>
                  <a:pt x="1123553" y="9935"/>
                </a:lnTo>
                <a:lnTo>
                  <a:pt x="1170895" y="6774"/>
                </a:lnTo>
                <a:lnTo>
                  <a:pt x="1221968" y="1548"/>
                </a:lnTo>
                <a:lnTo>
                  <a:pt x="1274144" y="0"/>
                </a:lnTo>
                <a:lnTo>
                  <a:pt x="1332999" y="5066"/>
                </a:lnTo>
                <a:lnTo>
                  <a:pt x="1387995" y="8926"/>
                </a:lnTo>
                <a:lnTo>
                  <a:pt x="1436942" y="10765"/>
                </a:lnTo>
                <a:lnTo>
                  <a:pt x="1487319" y="17029"/>
                </a:lnTo>
                <a:lnTo>
                  <a:pt x="1534741" y="19404"/>
                </a:lnTo>
                <a:lnTo>
                  <a:pt x="1589866" y="21278"/>
                </a:lnTo>
                <a:lnTo>
                  <a:pt x="1638046" y="27553"/>
                </a:lnTo>
                <a:lnTo>
                  <a:pt x="1688846" y="31102"/>
                </a:lnTo>
                <a:lnTo>
                  <a:pt x="1740942" y="37872"/>
                </a:lnTo>
                <a:lnTo>
                  <a:pt x="1793423" y="41568"/>
                </a:lnTo>
                <a:lnTo>
                  <a:pt x="1846017" y="48382"/>
                </a:lnTo>
                <a:lnTo>
                  <a:pt x="1898646" y="50921"/>
                </a:lnTo>
                <a:lnTo>
                  <a:pt x="1951284" y="51673"/>
                </a:lnTo>
                <a:lnTo>
                  <a:pt x="2003925" y="51896"/>
                </a:lnTo>
                <a:lnTo>
                  <a:pt x="2056567" y="51962"/>
                </a:lnTo>
                <a:lnTo>
                  <a:pt x="2109210" y="51982"/>
                </a:lnTo>
                <a:lnTo>
                  <a:pt x="2161852" y="53158"/>
                </a:lnTo>
                <a:lnTo>
                  <a:pt x="2213325" y="59225"/>
                </a:lnTo>
                <a:lnTo>
                  <a:pt x="2273232" y="64988"/>
                </a:lnTo>
                <a:lnTo>
                  <a:pt x="2335715" y="77045"/>
                </a:lnTo>
                <a:lnTo>
                  <a:pt x="2387022" y="81641"/>
                </a:lnTo>
                <a:lnTo>
                  <a:pt x="2444858" y="83002"/>
                </a:lnTo>
                <a:lnTo>
                  <a:pt x="2500860" y="88995"/>
                </a:lnTo>
                <a:lnTo>
                  <a:pt x="2558883" y="100331"/>
                </a:lnTo>
                <a:lnTo>
                  <a:pt x="2610814" y="104528"/>
                </a:lnTo>
                <a:lnTo>
                  <a:pt x="2667819" y="115834"/>
                </a:lnTo>
                <a:lnTo>
                  <a:pt x="2720690" y="125889"/>
                </a:lnTo>
                <a:lnTo>
                  <a:pt x="2780809" y="136278"/>
                </a:lnTo>
                <a:lnTo>
                  <a:pt x="2823379" y="142094"/>
                </a:lnTo>
                <a:lnTo>
                  <a:pt x="2869595" y="144679"/>
                </a:lnTo>
                <a:lnTo>
                  <a:pt x="2914312" y="148947"/>
                </a:lnTo>
                <a:lnTo>
                  <a:pt x="2957583" y="154744"/>
                </a:lnTo>
                <a:lnTo>
                  <a:pt x="3000211" y="161220"/>
                </a:lnTo>
                <a:lnTo>
                  <a:pt x="3045673" y="164877"/>
                </a:lnTo>
                <a:lnTo>
                  <a:pt x="3092005" y="167673"/>
                </a:lnTo>
                <a:lnTo>
                  <a:pt x="3155210" y="174654"/>
                </a:lnTo>
                <a:lnTo>
                  <a:pt x="3208123" y="177242"/>
                </a:lnTo>
                <a:lnTo>
                  <a:pt x="3251163" y="177848"/>
                </a:lnTo>
                <a:lnTo>
                  <a:pt x="3297587" y="178117"/>
                </a:lnTo>
                <a:lnTo>
                  <a:pt x="3345516" y="178237"/>
                </a:lnTo>
                <a:lnTo>
                  <a:pt x="3394114" y="178290"/>
                </a:lnTo>
                <a:lnTo>
                  <a:pt x="3445156" y="172730"/>
                </a:lnTo>
                <a:lnTo>
                  <a:pt x="3505759" y="168777"/>
                </a:lnTo>
                <a:lnTo>
                  <a:pt x="3566233" y="168092"/>
                </a:lnTo>
                <a:lnTo>
                  <a:pt x="3618856" y="167889"/>
                </a:lnTo>
                <a:lnTo>
                  <a:pt x="3681242" y="166659"/>
                </a:lnTo>
                <a:lnTo>
                  <a:pt x="3730922" y="160576"/>
                </a:lnTo>
                <a:lnTo>
                  <a:pt x="3789630" y="157927"/>
                </a:lnTo>
                <a:lnTo>
                  <a:pt x="3846287" y="151815"/>
                </a:lnTo>
                <a:lnTo>
                  <a:pt x="3902539" y="147748"/>
                </a:lnTo>
                <a:lnTo>
                  <a:pt x="3958710" y="143825"/>
                </a:lnTo>
                <a:lnTo>
                  <a:pt x="4020456" y="137721"/>
                </a:lnTo>
                <a:lnTo>
                  <a:pt x="4080572" y="129279"/>
                </a:lnTo>
                <a:lnTo>
                  <a:pt x="4137507" y="123279"/>
                </a:lnTo>
                <a:lnTo>
                  <a:pt x="4193814" y="111176"/>
                </a:lnTo>
                <a:lnTo>
                  <a:pt x="4251167" y="104755"/>
                </a:lnTo>
                <a:lnTo>
                  <a:pt x="4314488" y="96555"/>
                </a:lnTo>
                <a:lnTo>
                  <a:pt x="4361267" y="94831"/>
                </a:lnTo>
                <a:lnTo>
                  <a:pt x="4423887" y="88659"/>
                </a:lnTo>
                <a:lnTo>
                  <a:pt x="4472710" y="85082"/>
                </a:lnTo>
                <a:lnTo>
                  <a:pt x="4524221" y="84022"/>
                </a:lnTo>
                <a:lnTo>
                  <a:pt x="4576529" y="83708"/>
                </a:lnTo>
                <a:lnTo>
                  <a:pt x="4629072" y="78026"/>
                </a:lnTo>
                <a:lnTo>
                  <a:pt x="4691992" y="74031"/>
                </a:lnTo>
                <a:lnTo>
                  <a:pt x="4741142" y="72169"/>
                </a:lnTo>
                <a:lnTo>
                  <a:pt x="4803384" y="61652"/>
                </a:lnTo>
                <a:lnTo>
                  <a:pt x="4854346" y="54853"/>
                </a:lnTo>
                <a:lnTo>
                  <a:pt x="4903371" y="49719"/>
                </a:lnTo>
                <a:lnTo>
                  <a:pt x="4950652" y="43908"/>
                </a:lnTo>
                <a:lnTo>
                  <a:pt x="5001706" y="42187"/>
                </a:lnTo>
                <a:lnTo>
                  <a:pt x="5050758" y="38557"/>
                </a:lnTo>
                <a:lnTo>
                  <a:pt x="5098048" y="33192"/>
                </a:lnTo>
                <a:lnTo>
                  <a:pt x="5149104" y="28483"/>
                </a:lnTo>
                <a:lnTo>
                  <a:pt x="5201276" y="22799"/>
                </a:lnTo>
                <a:lnTo>
                  <a:pt x="5253779" y="21114"/>
                </a:lnTo>
                <a:lnTo>
                  <a:pt x="5306381" y="20615"/>
                </a:lnTo>
                <a:lnTo>
                  <a:pt x="5362131" y="20467"/>
                </a:lnTo>
                <a:lnTo>
                  <a:pt x="5419983" y="20423"/>
                </a:lnTo>
                <a:lnTo>
                  <a:pt x="5474170" y="20410"/>
                </a:lnTo>
                <a:lnTo>
                  <a:pt x="5527269" y="20406"/>
                </a:lnTo>
                <a:lnTo>
                  <a:pt x="5580047" y="20405"/>
                </a:lnTo>
                <a:lnTo>
                  <a:pt x="5635850" y="20405"/>
                </a:lnTo>
                <a:lnTo>
                  <a:pt x="5696837" y="20405"/>
                </a:lnTo>
                <a:lnTo>
                  <a:pt x="5759362" y="20405"/>
                </a:lnTo>
                <a:lnTo>
                  <a:pt x="5819222" y="23524"/>
                </a:lnTo>
                <a:lnTo>
                  <a:pt x="5877122" y="28738"/>
                </a:lnTo>
                <a:lnTo>
                  <a:pt x="5935611" y="33403"/>
                </a:lnTo>
                <a:lnTo>
                  <a:pt x="5993106" y="39074"/>
                </a:lnTo>
                <a:lnTo>
                  <a:pt x="6051475" y="43874"/>
                </a:lnTo>
                <a:lnTo>
                  <a:pt x="6108934" y="49585"/>
                </a:lnTo>
                <a:lnTo>
                  <a:pt x="6167293" y="54397"/>
                </a:lnTo>
                <a:lnTo>
                  <a:pt x="6224748" y="60113"/>
                </a:lnTo>
                <a:lnTo>
                  <a:pt x="6283107" y="64925"/>
                </a:lnTo>
                <a:lnTo>
                  <a:pt x="6340563" y="73761"/>
                </a:lnTo>
                <a:lnTo>
                  <a:pt x="6398921" y="83787"/>
                </a:lnTo>
                <a:lnTo>
                  <a:pt x="6456376" y="94167"/>
                </a:lnTo>
                <a:lnTo>
                  <a:pt x="6517140" y="1046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1168663" y="3379647"/>
            <a:ext cx="231628" cy="56139"/>
          </a:xfrm>
          <a:custGeom>
            <a:avLst/>
            <a:gdLst/>
            <a:ahLst/>
            <a:cxnLst/>
            <a:rect l="0" t="0" r="0" b="0"/>
            <a:pathLst>
              <a:path w="231628" h="56139">
                <a:moveTo>
                  <a:pt x="231627" y="0"/>
                </a:moveTo>
                <a:lnTo>
                  <a:pt x="209270" y="0"/>
                </a:lnTo>
                <a:lnTo>
                  <a:pt x="192055" y="6240"/>
                </a:lnTo>
                <a:lnTo>
                  <a:pt x="136169" y="31209"/>
                </a:lnTo>
                <a:lnTo>
                  <a:pt x="73638" y="52610"/>
                </a:lnTo>
                <a:lnTo>
                  <a:pt x="63130" y="56130"/>
                </a:lnTo>
                <a:lnTo>
                  <a:pt x="53785" y="56138"/>
                </a:lnTo>
                <a:lnTo>
                  <a:pt x="37162" y="49907"/>
                </a:lnTo>
                <a:lnTo>
                  <a:pt x="14650" y="33245"/>
                </a:lnTo>
                <a:lnTo>
                  <a:pt x="6511" y="2023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1200248" y="3008783"/>
            <a:ext cx="136872" cy="44482"/>
          </a:xfrm>
          <a:custGeom>
            <a:avLst/>
            <a:gdLst/>
            <a:ahLst/>
            <a:cxnLst/>
            <a:rect l="0" t="0" r="0" b="0"/>
            <a:pathLst>
              <a:path w="136872" h="44482">
                <a:moveTo>
                  <a:pt x="136871" y="44481"/>
                </a:moveTo>
                <a:lnTo>
                  <a:pt x="107562" y="15172"/>
                </a:lnTo>
                <a:lnTo>
                  <a:pt x="76194" y="572"/>
                </a:lnTo>
                <a:lnTo>
                  <a:pt x="64834" y="0"/>
                </a:lnTo>
                <a:lnTo>
                  <a:pt x="24505" y="12774"/>
                </a:lnTo>
                <a:lnTo>
                  <a:pt x="0" y="234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294797" y="3527047"/>
            <a:ext cx="6643484" cy="94757"/>
          </a:xfrm>
          <a:custGeom>
            <a:avLst/>
            <a:gdLst/>
            <a:ahLst/>
            <a:cxnLst/>
            <a:rect l="0" t="0" r="0" b="0"/>
            <a:pathLst>
              <a:path w="6643484" h="94757">
                <a:moveTo>
                  <a:pt x="6643483" y="94756"/>
                </a:moveTo>
                <a:lnTo>
                  <a:pt x="6588438" y="77967"/>
                </a:lnTo>
                <a:lnTo>
                  <a:pt x="6537030" y="71422"/>
                </a:lnTo>
                <a:lnTo>
                  <a:pt x="6481814" y="64800"/>
                </a:lnTo>
                <a:lnTo>
                  <a:pt x="6423278" y="58171"/>
                </a:lnTo>
                <a:lnTo>
                  <a:pt x="6361454" y="61342"/>
                </a:lnTo>
                <a:lnTo>
                  <a:pt x="6306321" y="54707"/>
                </a:lnTo>
                <a:lnTo>
                  <a:pt x="6250369" y="53049"/>
                </a:lnTo>
                <a:lnTo>
                  <a:pt x="6194257" y="52722"/>
                </a:lnTo>
                <a:lnTo>
                  <a:pt x="6138113" y="55777"/>
                </a:lnTo>
                <a:lnTo>
                  <a:pt x="6089761" y="60980"/>
                </a:lnTo>
                <a:lnTo>
                  <a:pt x="6037221" y="62521"/>
                </a:lnTo>
                <a:lnTo>
                  <a:pt x="5977545" y="63042"/>
                </a:lnTo>
                <a:lnTo>
                  <a:pt x="5929232" y="63132"/>
                </a:lnTo>
                <a:lnTo>
                  <a:pt x="5866570" y="63163"/>
                </a:lnTo>
                <a:lnTo>
                  <a:pt x="5811602" y="63168"/>
                </a:lnTo>
                <a:lnTo>
                  <a:pt x="5749921" y="63170"/>
                </a:lnTo>
                <a:lnTo>
                  <a:pt x="5692677" y="63170"/>
                </a:lnTo>
                <a:lnTo>
                  <a:pt x="5636310" y="63170"/>
                </a:lnTo>
                <a:lnTo>
                  <a:pt x="5576996" y="63170"/>
                </a:lnTo>
                <a:lnTo>
                  <a:pt x="5514890" y="57581"/>
                </a:lnTo>
                <a:lnTo>
                  <a:pt x="5456391" y="52448"/>
                </a:lnTo>
                <a:lnTo>
                  <a:pt x="5406838" y="45695"/>
                </a:lnTo>
                <a:lnTo>
                  <a:pt x="5356281" y="43175"/>
                </a:lnTo>
                <a:lnTo>
                  <a:pt x="5299802" y="39203"/>
                </a:lnTo>
                <a:lnTo>
                  <a:pt x="5248916" y="33090"/>
                </a:lnTo>
                <a:lnTo>
                  <a:pt x="5202124" y="32031"/>
                </a:lnTo>
                <a:lnTo>
                  <a:pt x="5151215" y="31717"/>
                </a:lnTo>
                <a:lnTo>
                  <a:pt x="5099087" y="31624"/>
                </a:lnTo>
                <a:lnTo>
                  <a:pt x="5036306" y="30423"/>
                </a:lnTo>
                <a:lnTo>
                  <a:pt x="4987180" y="24351"/>
                </a:lnTo>
                <a:lnTo>
                  <a:pt x="4928067" y="21707"/>
                </a:lnTo>
                <a:lnTo>
                  <a:pt x="4871329" y="21185"/>
                </a:lnTo>
                <a:lnTo>
                  <a:pt x="4815062" y="13846"/>
                </a:lnTo>
                <a:lnTo>
                  <a:pt x="4758887" y="11183"/>
                </a:lnTo>
                <a:lnTo>
                  <a:pt x="4697141" y="10657"/>
                </a:lnTo>
                <a:lnTo>
                  <a:pt x="4645962" y="10566"/>
                </a:lnTo>
                <a:lnTo>
                  <a:pt x="4593753" y="4950"/>
                </a:lnTo>
                <a:lnTo>
                  <a:pt x="4530945" y="977"/>
                </a:lnTo>
                <a:lnTo>
                  <a:pt x="4480645" y="289"/>
                </a:lnTo>
                <a:lnTo>
                  <a:pt x="4417485" y="3176"/>
                </a:lnTo>
                <a:lnTo>
                  <a:pt x="4390731" y="6090"/>
                </a:lnTo>
                <a:lnTo>
                  <a:pt x="4329015" y="1549"/>
                </a:lnTo>
                <a:lnTo>
                  <a:pt x="4265828" y="305"/>
                </a:lnTo>
                <a:lnTo>
                  <a:pt x="4214398" y="5679"/>
                </a:lnTo>
                <a:lnTo>
                  <a:pt x="4162115" y="9091"/>
                </a:lnTo>
                <a:lnTo>
                  <a:pt x="4109579" y="10102"/>
                </a:lnTo>
                <a:lnTo>
                  <a:pt x="4055066" y="17679"/>
                </a:lnTo>
                <a:lnTo>
                  <a:pt x="3997332" y="20389"/>
                </a:lnTo>
                <a:lnTo>
                  <a:pt x="3947151" y="17739"/>
                </a:lnTo>
                <a:lnTo>
                  <a:pt x="3898357" y="12664"/>
                </a:lnTo>
                <a:lnTo>
                  <a:pt x="3851144" y="11161"/>
                </a:lnTo>
                <a:lnTo>
                  <a:pt x="3800111" y="10716"/>
                </a:lnTo>
                <a:lnTo>
                  <a:pt x="3747945" y="10583"/>
                </a:lnTo>
                <a:lnTo>
                  <a:pt x="3695444" y="10544"/>
                </a:lnTo>
                <a:lnTo>
                  <a:pt x="3642843" y="10533"/>
                </a:lnTo>
                <a:lnTo>
                  <a:pt x="3590213" y="10529"/>
                </a:lnTo>
                <a:lnTo>
                  <a:pt x="3537574" y="10528"/>
                </a:lnTo>
                <a:lnTo>
                  <a:pt x="3481813" y="10528"/>
                </a:lnTo>
                <a:lnTo>
                  <a:pt x="3427077" y="13647"/>
                </a:lnTo>
                <a:lnTo>
                  <a:pt x="3374984" y="18861"/>
                </a:lnTo>
                <a:lnTo>
                  <a:pt x="3318215" y="20406"/>
                </a:lnTo>
                <a:lnTo>
                  <a:pt x="3264350" y="17744"/>
                </a:lnTo>
                <a:lnTo>
                  <a:pt x="3211345" y="12666"/>
                </a:lnTo>
                <a:lnTo>
                  <a:pt x="3158595" y="11161"/>
                </a:lnTo>
                <a:lnTo>
                  <a:pt x="3102801" y="10716"/>
                </a:lnTo>
                <a:lnTo>
                  <a:pt x="3044935" y="10583"/>
                </a:lnTo>
                <a:lnTo>
                  <a:pt x="2984159" y="4950"/>
                </a:lnTo>
                <a:lnTo>
                  <a:pt x="2938162" y="1466"/>
                </a:lnTo>
                <a:lnTo>
                  <a:pt x="2881900" y="434"/>
                </a:lnTo>
                <a:lnTo>
                  <a:pt x="2820776" y="128"/>
                </a:lnTo>
                <a:lnTo>
                  <a:pt x="2758211" y="37"/>
                </a:lnTo>
                <a:lnTo>
                  <a:pt x="2695220" y="10"/>
                </a:lnTo>
                <a:lnTo>
                  <a:pt x="2632103" y="3"/>
                </a:lnTo>
                <a:lnTo>
                  <a:pt x="2568947" y="0"/>
                </a:lnTo>
                <a:lnTo>
                  <a:pt x="2505781" y="0"/>
                </a:lnTo>
                <a:lnTo>
                  <a:pt x="2453790" y="5588"/>
                </a:lnTo>
                <a:lnTo>
                  <a:pt x="2397571" y="9064"/>
                </a:lnTo>
                <a:lnTo>
                  <a:pt x="2347638" y="10094"/>
                </a:lnTo>
                <a:lnTo>
                  <a:pt x="2292029" y="10399"/>
                </a:lnTo>
                <a:lnTo>
                  <a:pt x="2242277" y="16079"/>
                </a:lnTo>
                <a:lnTo>
                  <a:pt x="2186722" y="19581"/>
                </a:lnTo>
                <a:lnTo>
                  <a:pt x="2136985" y="20619"/>
                </a:lnTo>
                <a:lnTo>
                  <a:pt x="2075845" y="20927"/>
                </a:lnTo>
                <a:lnTo>
                  <a:pt x="2014275" y="28266"/>
                </a:lnTo>
                <a:lnTo>
                  <a:pt x="1968777" y="30602"/>
                </a:lnTo>
                <a:lnTo>
                  <a:pt x="1927472" y="31148"/>
                </a:lnTo>
                <a:lnTo>
                  <a:pt x="1881818" y="31391"/>
                </a:lnTo>
                <a:lnTo>
                  <a:pt x="1819436" y="31528"/>
                </a:lnTo>
                <a:lnTo>
                  <a:pt x="1761958" y="34687"/>
                </a:lnTo>
                <a:lnTo>
                  <a:pt x="1702424" y="39913"/>
                </a:lnTo>
                <a:lnTo>
                  <a:pt x="1645789" y="41462"/>
                </a:lnTo>
                <a:lnTo>
                  <a:pt x="1601818" y="41824"/>
                </a:lnTo>
                <a:lnTo>
                  <a:pt x="1558879" y="41985"/>
                </a:lnTo>
                <a:lnTo>
                  <a:pt x="1513278" y="42056"/>
                </a:lnTo>
                <a:lnTo>
                  <a:pt x="1465715" y="42088"/>
                </a:lnTo>
                <a:lnTo>
                  <a:pt x="1417280" y="42102"/>
                </a:lnTo>
                <a:lnTo>
                  <a:pt x="1368457" y="42108"/>
                </a:lnTo>
                <a:lnTo>
                  <a:pt x="1322971" y="42111"/>
                </a:lnTo>
                <a:lnTo>
                  <a:pt x="1267547" y="42113"/>
                </a:lnTo>
                <a:lnTo>
                  <a:pt x="1223920" y="42113"/>
                </a:lnTo>
                <a:lnTo>
                  <a:pt x="1177234" y="45233"/>
                </a:lnTo>
                <a:lnTo>
                  <a:pt x="1114271" y="50447"/>
                </a:lnTo>
                <a:lnTo>
                  <a:pt x="1056621" y="51991"/>
                </a:lnTo>
                <a:lnTo>
                  <a:pt x="1011242" y="52353"/>
                </a:lnTo>
                <a:lnTo>
                  <a:pt x="963778" y="52513"/>
                </a:lnTo>
                <a:lnTo>
                  <a:pt x="915386" y="52584"/>
                </a:lnTo>
                <a:lnTo>
                  <a:pt x="866583" y="53786"/>
                </a:lnTo>
                <a:lnTo>
                  <a:pt x="817597" y="58220"/>
                </a:lnTo>
                <a:lnTo>
                  <a:pt x="760747" y="61703"/>
                </a:lnTo>
                <a:lnTo>
                  <a:pt x="700786" y="64050"/>
                </a:lnTo>
                <a:lnTo>
                  <a:pt x="647695" y="71446"/>
                </a:lnTo>
                <a:lnTo>
                  <a:pt x="592383" y="73032"/>
                </a:lnTo>
                <a:lnTo>
                  <a:pt x="533490" y="76621"/>
                </a:lnTo>
                <a:lnTo>
                  <a:pt x="477046" y="81974"/>
                </a:lnTo>
                <a:lnTo>
                  <a:pt x="431949" y="83226"/>
                </a:lnTo>
                <a:lnTo>
                  <a:pt x="384610" y="83782"/>
                </a:lnTo>
                <a:lnTo>
                  <a:pt x="334277" y="78506"/>
                </a:lnTo>
                <a:lnTo>
                  <a:pt x="273914" y="81884"/>
                </a:lnTo>
                <a:lnTo>
                  <a:pt x="211141" y="83533"/>
                </a:lnTo>
                <a:lnTo>
                  <a:pt x="151078" y="85191"/>
                </a:lnTo>
                <a:lnTo>
                  <a:pt x="88205" y="92520"/>
                </a:lnTo>
                <a:lnTo>
                  <a:pt x="39003" y="94093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886132" y="3655976"/>
            <a:ext cx="692131" cy="585575"/>
            <a:chOff x="886132" y="3655976"/>
            <a:chExt cx="692131" cy="585575"/>
          </a:xfrm>
        </p:grpSpPr>
        <p:sp>
          <p:nvSpPr>
            <p:cNvPr id="117" name="Freeform 116"/>
            <p:cNvSpPr/>
            <p:nvPr/>
          </p:nvSpPr>
          <p:spPr>
            <a:xfrm>
              <a:off x="1073906" y="3779730"/>
              <a:ext cx="288501" cy="377821"/>
            </a:xfrm>
            <a:custGeom>
              <a:avLst/>
              <a:gdLst/>
              <a:ahLst/>
              <a:cxnLst/>
              <a:rect l="0" t="0" r="0" b="0"/>
              <a:pathLst>
                <a:path w="288501" h="377821">
                  <a:moveTo>
                    <a:pt x="263213" y="0"/>
                  </a:moveTo>
                  <a:lnTo>
                    <a:pt x="220521" y="3120"/>
                  </a:lnTo>
                  <a:lnTo>
                    <a:pt x="199785" y="6066"/>
                  </a:lnTo>
                  <a:lnTo>
                    <a:pt x="151638" y="1545"/>
                  </a:lnTo>
                  <a:lnTo>
                    <a:pt x="92085" y="305"/>
                  </a:lnTo>
                  <a:lnTo>
                    <a:pt x="49381" y="91"/>
                  </a:lnTo>
                  <a:lnTo>
                    <a:pt x="39940" y="4740"/>
                  </a:lnTo>
                  <a:lnTo>
                    <a:pt x="33646" y="12519"/>
                  </a:lnTo>
                  <a:lnTo>
                    <a:pt x="26652" y="34810"/>
                  </a:lnTo>
                  <a:lnTo>
                    <a:pt x="23885" y="77905"/>
                  </a:lnTo>
                  <a:lnTo>
                    <a:pt x="35930" y="136038"/>
                  </a:lnTo>
                  <a:lnTo>
                    <a:pt x="40282" y="173799"/>
                  </a:lnTo>
                  <a:lnTo>
                    <a:pt x="43232" y="180207"/>
                  </a:lnTo>
                  <a:lnTo>
                    <a:pt x="47539" y="182139"/>
                  </a:lnTo>
                  <a:lnTo>
                    <a:pt x="52750" y="181088"/>
                  </a:lnTo>
                  <a:lnTo>
                    <a:pt x="57393" y="176877"/>
                  </a:lnTo>
                  <a:lnTo>
                    <a:pt x="82500" y="140796"/>
                  </a:lnTo>
                  <a:lnTo>
                    <a:pt x="107893" y="125035"/>
                  </a:lnTo>
                  <a:lnTo>
                    <a:pt x="143232" y="118546"/>
                  </a:lnTo>
                  <a:lnTo>
                    <a:pt x="177750" y="122212"/>
                  </a:lnTo>
                  <a:lnTo>
                    <a:pt x="210204" y="136297"/>
                  </a:lnTo>
                  <a:lnTo>
                    <a:pt x="259055" y="184798"/>
                  </a:lnTo>
                  <a:lnTo>
                    <a:pt x="283260" y="240726"/>
                  </a:lnTo>
                  <a:lnTo>
                    <a:pt x="288500" y="262577"/>
                  </a:lnTo>
                  <a:lnTo>
                    <a:pt x="286930" y="283987"/>
                  </a:lnTo>
                  <a:lnTo>
                    <a:pt x="279213" y="302082"/>
                  </a:lnTo>
                  <a:lnTo>
                    <a:pt x="255195" y="332762"/>
                  </a:lnTo>
                  <a:lnTo>
                    <a:pt x="223662" y="354270"/>
                  </a:lnTo>
                  <a:lnTo>
                    <a:pt x="171086" y="372923"/>
                  </a:lnTo>
                  <a:lnTo>
                    <a:pt x="115640" y="377820"/>
                  </a:lnTo>
                  <a:lnTo>
                    <a:pt x="76768" y="375549"/>
                  </a:lnTo>
                  <a:lnTo>
                    <a:pt x="17037" y="36078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86132" y="3655976"/>
              <a:ext cx="692131" cy="585575"/>
            </a:xfrm>
            <a:custGeom>
              <a:avLst/>
              <a:gdLst/>
              <a:ahLst/>
              <a:cxnLst/>
              <a:rect l="0" t="0" r="0" b="0"/>
              <a:pathLst>
                <a:path w="692131" h="585575">
                  <a:moveTo>
                    <a:pt x="324645" y="7941"/>
                  </a:moveTo>
                  <a:lnTo>
                    <a:pt x="266028" y="7941"/>
                  </a:lnTo>
                  <a:lnTo>
                    <a:pt x="225648" y="19119"/>
                  </a:lnTo>
                  <a:lnTo>
                    <a:pt x="170082" y="52263"/>
                  </a:lnTo>
                  <a:lnTo>
                    <a:pt x="111196" y="97399"/>
                  </a:lnTo>
                  <a:lnTo>
                    <a:pt x="69387" y="148620"/>
                  </a:lnTo>
                  <a:lnTo>
                    <a:pt x="34620" y="208267"/>
                  </a:lnTo>
                  <a:lnTo>
                    <a:pt x="7064" y="269573"/>
                  </a:lnTo>
                  <a:lnTo>
                    <a:pt x="0" y="328596"/>
                  </a:lnTo>
                  <a:lnTo>
                    <a:pt x="1724" y="386529"/>
                  </a:lnTo>
                  <a:lnTo>
                    <a:pt x="12983" y="443032"/>
                  </a:lnTo>
                  <a:lnTo>
                    <a:pt x="34209" y="479618"/>
                  </a:lnTo>
                  <a:lnTo>
                    <a:pt x="73992" y="522251"/>
                  </a:lnTo>
                  <a:lnTo>
                    <a:pt x="112207" y="545724"/>
                  </a:lnTo>
                  <a:lnTo>
                    <a:pt x="167042" y="564729"/>
                  </a:lnTo>
                  <a:lnTo>
                    <a:pt x="222933" y="579748"/>
                  </a:lnTo>
                  <a:lnTo>
                    <a:pt x="279034" y="585574"/>
                  </a:lnTo>
                  <a:lnTo>
                    <a:pt x="335176" y="583605"/>
                  </a:lnTo>
                  <a:lnTo>
                    <a:pt x="391326" y="572298"/>
                  </a:lnTo>
                  <a:lnTo>
                    <a:pt x="447477" y="550394"/>
                  </a:lnTo>
                  <a:lnTo>
                    <a:pt x="503629" y="523537"/>
                  </a:lnTo>
                  <a:lnTo>
                    <a:pt x="548603" y="495702"/>
                  </a:lnTo>
                  <a:lnTo>
                    <a:pt x="609165" y="438988"/>
                  </a:lnTo>
                  <a:lnTo>
                    <a:pt x="650137" y="383765"/>
                  </a:lnTo>
                  <a:lnTo>
                    <a:pt x="673339" y="330183"/>
                  </a:lnTo>
                  <a:lnTo>
                    <a:pt x="688017" y="274538"/>
                  </a:lnTo>
                  <a:lnTo>
                    <a:pt x="692130" y="215366"/>
                  </a:lnTo>
                  <a:lnTo>
                    <a:pt x="690353" y="184358"/>
                  </a:lnTo>
                  <a:lnTo>
                    <a:pt x="675028" y="146000"/>
                  </a:lnTo>
                  <a:lnTo>
                    <a:pt x="628972" y="83414"/>
                  </a:lnTo>
                  <a:lnTo>
                    <a:pt x="580424" y="49452"/>
                  </a:lnTo>
                  <a:lnTo>
                    <a:pt x="519505" y="20744"/>
                  </a:lnTo>
                  <a:lnTo>
                    <a:pt x="472978" y="6145"/>
                  </a:lnTo>
                  <a:lnTo>
                    <a:pt x="416559" y="0"/>
                  </a:lnTo>
                  <a:lnTo>
                    <a:pt x="360977" y="3768"/>
                  </a:lnTo>
                  <a:lnTo>
                    <a:pt x="302879" y="7116"/>
                  </a:lnTo>
                  <a:lnTo>
                    <a:pt x="282531" y="7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589595" y="4327212"/>
            <a:ext cx="5832789" cy="147400"/>
          </a:xfrm>
          <a:custGeom>
            <a:avLst/>
            <a:gdLst/>
            <a:ahLst/>
            <a:cxnLst/>
            <a:rect l="0" t="0" r="0" b="0"/>
            <a:pathLst>
              <a:path w="5832789" h="147400">
                <a:moveTo>
                  <a:pt x="5832788" y="147399"/>
                </a:moveTo>
                <a:lnTo>
                  <a:pt x="5816020" y="141810"/>
                </a:lnTo>
                <a:lnTo>
                  <a:pt x="5762102" y="145082"/>
                </a:lnTo>
                <a:lnTo>
                  <a:pt x="5713448" y="145543"/>
                </a:lnTo>
                <a:lnTo>
                  <a:pt x="5654493" y="138930"/>
                </a:lnTo>
                <a:lnTo>
                  <a:pt x="5592198" y="137277"/>
                </a:lnTo>
                <a:lnTo>
                  <a:pt x="5530804" y="136951"/>
                </a:lnTo>
                <a:lnTo>
                  <a:pt x="5479579" y="136894"/>
                </a:lnTo>
                <a:lnTo>
                  <a:pt x="5421637" y="135708"/>
                </a:lnTo>
                <a:lnTo>
                  <a:pt x="5366905" y="129637"/>
                </a:lnTo>
                <a:lnTo>
                  <a:pt x="5311304" y="127318"/>
                </a:lnTo>
                <a:lnTo>
                  <a:pt x="5248685" y="125461"/>
                </a:lnTo>
                <a:lnTo>
                  <a:pt x="5202316" y="119192"/>
                </a:lnTo>
                <a:lnTo>
                  <a:pt x="5144513" y="116815"/>
                </a:lnTo>
                <a:lnTo>
                  <a:pt x="5099509" y="116259"/>
                </a:lnTo>
                <a:lnTo>
                  <a:pt x="5055331" y="112892"/>
                </a:lnTo>
                <a:lnTo>
                  <a:pt x="5012299" y="108666"/>
                </a:lnTo>
                <a:lnTo>
                  <a:pt x="4969778" y="106788"/>
                </a:lnTo>
                <a:lnTo>
                  <a:pt x="4906377" y="100141"/>
                </a:lnTo>
                <a:lnTo>
                  <a:pt x="4848727" y="96352"/>
                </a:lnTo>
                <a:lnTo>
                  <a:pt x="4789012" y="95229"/>
                </a:lnTo>
                <a:lnTo>
                  <a:pt x="4732454" y="89307"/>
                </a:lnTo>
                <a:lnTo>
                  <a:pt x="4678652" y="85733"/>
                </a:lnTo>
                <a:lnTo>
                  <a:pt x="4625665" y="84674"/>
                </a:lnTo>
                <a:lnTo>
                  <a:pt x="4572921" y="84360"/>
                </a:lnTo>
                <a:lnTo>
                  <a:pt x="4520248" y="84267"/>
                </a:lnTo>
                <a:lnTo>
                  <a:pt x="4467597" y="84239"/>
                </a:lnTo>
                <a:lnTo>
                  <a:pt x="4414952" y="84231"/>
                </a:lnTo>
                <a:lnTo>
                  <a:pt x="4362308" y="78640"/>
                </a:lnTo>
                <a:lnTo>
                  <a:pt x="4309666" y="75163"/>
                </a:lnTo>
                <a:lnTo>
                  <a:pt x="4246711" y="73989"/>
                </a:lnTo>
                <a:lnTo>
                  <a:pt x="4196386" y="74955"/>
                </a:lnTo>
                <a:lnTo>
                  <a:pt x="4143260" y="80960"/>
                </a:lnTo>
                <a:lnTo>
                  <a:pt x="4085925" y="83260"/>
                </a:lnTo>
                <a:lnTo>
                  <a:pt x="4035922" y="83941"/>
                </a:lnTo>
                <a:lnTo>
                  <a:pt x="3978862" y="84143"/>
                </a:lnTo>
                <a:lnTo>
                  <a:pt x="3924391" y="84203"/>
                </a:lnTo>
                <a:lnTo>
                  <a:pt x="3871206" y="84220"/>
                </a:lnTo>
                <a:lnTo>
                  <a:pt x="3818403" y="84226"/>
                </a:lnTo>
                <a:lnTo>
                  <a:pt x="3765713" y="84227"/>
                </a:lnTo>
                <a:lnTo>
                  <a:pt x="3713057" y="83058"/>
                </a:lnTo>
                <a:lnTo>
                  <a:pt x="3659240" y="76992"/>
                </a:lnTo>
                <a:lnTo>
                  <a:pt x="3600530" y="74675"/>
                </a:lnTo>
                <a:lnTo>
                  <a:pt x="3544400" y="73989"/>
                </a:lnTo>
                <a:lnTo>
                  <a:pt x="3485005" y="73785"/>
                </a:lnTo>
                <a:lnTo>
                  <a:pt x="3429842" y="73725"/>
                </a:lnTo>
                <a:lnTo>
                  <a:pt x="3375283" y="73707"/>
                </a:lnTo>
                <a:lnTo>
                  <a:pt x="3318693" y="74872"/>
                </a:lnTo>
                <a:lnTo>
                  <a:pt x="3260113" y="82033"/>
                </a:lnTo>
                <a:lnTo>
                  <a:pt x="3206970" y="83577"/>
                </a:lnTo>
                <a:lnTo>
                  <a:pt x="3146770" y="84035"/>
                </a:lnTo>
                <a:lnTo>
                  <a:pt x="3084479" y="84171"/>
                </a:lnTo>
                <a:lnTo>
                  <a:pt x="3021569" y="87330"/>
                </a:lnTo>
                <a:lnTo>
                  <a:pt x="2958476" y="92556"/>
                </a:lnTo>
                <a:lnTo>
                  <a:pt x="2901567" y="97224"/>
                </a:lnTo>
                <a:lnTo>
                  <a:pt x="2848830" y="102897"/>
                </a:lnTo>
                <a:lnTo>
                  <a:pt x="2788751" y="107697"/>
                </a:lnTo>
                <a:lnTo>
                  <a:pt x="2732735" y="113409"/>
                </a:lnTo>
                <a:lnTo>
                  <a:pt x="2680262" y="115101"/>
                </a:lnTo>
                <a:lnTo>
                  <a:pt x="2629620" y="118722"/>
                </a:lnTo>
                <a:lnTo>
                  <a:pt x="2575478" y="124837"/>
                </a:lnTo>
                <a:lnTo>
                  <a:pt x="2516945" y="125896"/>
                </a:lnTo>
                <a:lnTo>
                  <a:pt x="2464506" y="126210"/>
                </a:lnTo>
                <a:lnTo>
                  <a:pt x="2402566" y="126303"/>
                </a:lnTo>
                <a:lnTo>
                  <a:pt x="2356183" y="126325"/>
                </a:lnTo>
                <a:lnTo>
                  <a:pt x="2296511" y="123217"/>
                </a:lnTo>
                <a:lnTo>
                  <a:pt x="2244125" y="118007"/>
                </a:lnTo>
                <a:lnTo>
                  <a:pt x="2186099" y="116464"/>
                </a:lnTo>
                <a:lnTo>
                  <a:pt x="2129912" y="112887"/>
                </a:lnTo>
                <a:lnTo>
                  <a:pt x="2070760" y="107537"/>
                </a:lnTo>
                <a:lnTo>
                  <a:pt x="2014239" y="102833"/>
                </a:lnTo>
                <a:lnTo>
                  <a:pt x="1954988" y="97150"/>
                </a:lnTo>
                <a:lnTo>
                  <a:pt x="1893046" y="89640"/>
                </a:lnTo>
                <a:lnTo>
                  <a:pt x="1833161" y="85831"/>
                </a:lnTo>
                <a:lnTo>
                  <a:pt x="1774733" y="79114"/>
                </a:lnTo>
                <a:lnTo>
                  <a:pt x="1732046" y="76106"/>
                </a:lnTo>
                <a:lnTo>
                  <a:pt x="1671334" y="74413"/>
                </a:lnTo>
                <a:lnTo>
                  <a:pt x="1614487" y="68251"/>
                </a:lnTo>
                <a:lnTo>
                  <a:pt x="1561058" y="64174"/>
                </a:lnTo>
                <a:lnTo>
                  <a:pt x="1505443" y="63369"/>
                </a:lnTo>
                <a:lnTo>
                  <a:pt x="1449397" y="63210"/>
                </a:lnTo>
                <a:lnTo>
                  <a:pt x="1393266" y="63179"/>
                </a:lnTo>
                <a:lnTo>
                  <a:pt x="1337119" y="60053"/>
                </a:lnTo>
                <a:lnTo>
                  <a:pt x="1280967" y="54107"/>
                </a:lnTo>
                <a:lnTo>
                  <a:pt x="1224816" y="52932"/>
                </a:lnTo>
                <a:lnTo>
                  <a:pt x="1168664" y="49580"/>
                </a:lnTo>
                <a:lnTo>
                  <a:pt x="1112512" y="43589"/>
                </a:lnTo>
                <a:lnTo>
                  <a:pt x="1056360" y="42406"/>
                </a:lnTo>
                <a:lnTo>
                  <a:pt x="1000208" y="42172"/>
                </a:lnTo>
                <a:lnTo>
                  <a:pt x="944056" y="42125"/>
                </a:lnTo>
                <a:lnTo>
                  <a:pt x="887904" y="34881"/>
                </a:lnTo>
                <a:lnTo>
                  <a:pt x="842280" y="32562"/>
                </a:lnTo>
                <a:lnTo>
                  <a:pt x="781969" y="31875"/>
                </a:lnTo>
                <a:lnTo>
                  <a:pt x="732903" y="31671"/>
                </a:lnTo>
                <a:lnTo>
                  <a:pt x="685220" y="30441"/>
                </a:lnTo>
                <a:lnTo>
                  <a:pt x="624298" y="24358"/>
                </a:lnTo>
                <a:lnTo>
                  <a:pt x="571542" y="22035"/>
                </a:lnTo>
                <a:lnTo>
                  <a:pt x="528540" y="21491"/>
                </a:lnTo>
                <a:lnTo>
                  <a:pt x="482132" y="21250"/>
                </a:lnTo>
                <a:lnTo>
                  <a:pt x="434209" y="21143"/>
                </a:lnTo>
                <a:lnTo>
                  <a:pt x="385615" y="21095"/>
                </a:lnTo>
                <a:lnTo>
                  <a:pt x="336721" y="21074"/>
                </a:lnTo>
                <a:lnTo>
                  <a:pt x="291204" y="21064"/>
                </a:lnTo>
                <a:lnTo>
                  <a:pt x="236931" y="21059"/>
                </a:lnTo>
                <a:lnTo>
                  <a:pt x="177437" y="19888"/>
                </a:lnTo>
                <a:lnTo>
                  <a:pt x="115355" y="13821"/>
                </a:lnTo>
                <a:lnTo>
                  <a:pt x="56016" y="1033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1162219" y="4421969"/>
            <a:ext cx="540508" cy="489929"/>
            <a:chOff x="1162219" y="4421969"/>
            <a:chExt cx="540508" cy="489929"/>
          </a:xfrm>
        </p:grpSpPr>
        <p:sp>
          <p:nvSpPr>
            <p:cNvPr id="121" name="Freeform 120"/>
            <p:cNvSpPr/>
            <p:nvPr/>
          </p:nvSpPr>
          <p:spPr>
            <a:xfrm>
              <a:off x="1327222" y="4516725"/>
              <a:ext cx="156138" cy="362991"/>
            </a:xfrm>
            <a:custGeom>
              <a:avLst/>
              <a:gdLst/>
              <a:ahLst/>
              <a:cxnLst/>
              <a:rect l="0" t="0" r="0" b="0"/>
              <a:pathLst>
                <a:path w="156138" h="362991">
                  <a:moveTo>
                    <a:pt x="146767" y="0"/>
                  </a:moveTo>
                  <a:lnTo>
                    <a:pt x="108394" y="29309"/>
                  </a:lnTo>
                  <a:lnTo>
                    <a:pt x="66069" y="84953"/>
                  </a:lnTo>
                  <a:lnTo>
                    <a:pt x="34076" y="140086"/>
                  </a:lnTo>
                  <a:lnTo>
                    <a:pt x="13817" y="200248"/>
                  </a:lnTo>
                  <a:lnTo>
                    <a:pt x="2569" y="256538"/>
                  </a:lnTo>
                  <a:lnTo>
                    <a:pt x="0" y="318046"/>
                  </a:lnTo>
                  <a:lnTo>
                    <a:pt x="5888" y="340616"/>
                  </a:lnTo>
                  <a:lnTo>
                    <a:pt x="10734" y="349910"/>
                  </a:lnTo>
                  <a:lnTo>
                    <a:pt x="18644" y="356106"/>
                  </a:lnTo>
                  <a:lnTo>
                    <a:pt x="39911" y="362990"/>
                  </a:lnTo>
                  <a:lnTo>
                    <a:pt x="72602" y="361276"/>
                  </a:lnTo>
                  <a:lnTo>
                    <a:pt x="104515" y="353360"/>
                  </a:lnTo>
                  <a:lnTo>
                    <a:pt x="112750" y="347877"/>
                  </a:lnTo>
                  <a:lnTo>
                    <a:pt x="144093" y="309586"/>
                  </a:lnTo>
                  <a:lnTo>
                    <a:pt x="151428" y="285773"/>
                  </a:lnTo>
                  <a:lnTo>
                    <a:pt x="156137" y="228414"/>
                  </a:lnTo>
                  <a:lnTo>
                    <a:pt x="153014" y="216617"/>
                  </a:lnTo>
                  <a:lnTo>
                    <a:pt x="140185" y="197270"/>
                  </a:lnTo>
                  <a:lnTo>
                    <a:pt x="113231" y="178813"/>
                  </a:lnTo>
                  <a:lnTo>
                    <a:pt x="93258" y="176179"/>
                  </a:lnTo>
                  <a:lnTo>
                    <a:pt x="75022" y="178907"/>
                  </a:lnTo>
                  <a:lnTo>
                    <a:pt x="5201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162219" y="4421969"/>
              <a:ext cx="540508" cy="489929"/>
            </a:xfrm>
            <a:custGeom>
              <a:avLst/>
              <a:gdLst/>
              <a:ahLst/>
              <a:cxnLst/>
              <a:rect l="0" t="0" r="0" b="0"/>
              <a:pathLst>
                <a:path w="540508" h="489929">
                  <a:moveTo>
                    <a:pt x="185428" y="52642"/>
                  </a:moveTo>
                  <a:lnTo>
                    <a:pt x="168661" y="47053"/>
                  </a:lnTo>
                  <a:lnTo>
                    <a:pt x="151070" y="47428"/>
                  </a:lnTo>
                  <a:lnTo>
                    <a:pt x="132723" y="52665"/>
                  </a:lnTo>
                  <a:lnTo>
                    <a:pt x="94635" y="81646"/>
                  </a:lnTo>
                  <a:lnTo>
                    <a:pt x="39009" y="138311"/>
                  </a:lnTo>
                  <a:lnTo>
                    <a:pt x="18552" y="182388"/>
                  </a:lnTo>
                  <a:lnTo>
                    <a:pt x="803" y="243557"/>
                  </a:lnTo>
                  <a:lnTo>
                    <a:pt x="0" y="300750"/>
                  </a:lnTo>
                  <a:lnTo>
                    <a:pt x="15171" y="357366"/>
                  </a:lnTo>
                  <a:lnTo>
                    <a:pt x="39060" y="396844"/>
                  </a:lnTo>
                  <a:lnTo>
                    <a:pt x="71898" y="427519"/>
                  </a:lnTo>
                  <a:lnTo>
                    <a:pt x="132986" y="464627"/>
                  </a:lnTo>
                  <a:lnTo>
                    <a:pt x="190580" y="479209"/>
                  </a:lnTo>
                  <a:lnTo>
                    <a:pt x="248230" y="486422"/>
                  </a:lnTo>
                  <a:lnTo>
                    <a:pt x="275341" y="489928"/>
                  </a:lnTo>
                  <a:lnTo>
                    <a:pt x="337779" y="479692"/>
                  </a:lnTo>
                  <a:lnTo>
                    <a:pt x="395264" y="459988"/>
                  </a:lnTo>
                  <a:lnTo>
                    <a:pt x="432378" y="434533"/>
                  </a:lnTo>
                  <a:lnTo>
                    <a:pt x="485586" y="378353"/>
                  </a:lnTo>
                  <a:lnTo>
                    <a:pt x="513788" y="323175"/>
                  </a:lnTo>
                  <a:lnTo>
                    <a:pt x="534689" y="269597"/>
                  </a:lnTo>
                  <a:lnTo>
                    <a:pt x="540507" y="206718"/>
                  </a:lnTo>
                  <a:lnTo>
                    <a:pt x="533312" y="163545"/>
                  </a:lnTo>
                  <a:lnTo>
                    <a:pt x="503927" y="106024"/>
                  </a:lnTo>
                  <a:lnTo>
                    <a:pt x="477890" y="73918"/>
                  </a:lnTo>
                  <a:lnTo>
                    <a:pt x="415823" y="32538"/>
                  </a:lnTo>
                  <a:lnTo>
                    <a:pt x="388432" y="20311"/>
                  </a:lnTo>
                  <a:lnTo>
                    <a:pt x="335839" y="9341"/>
                  </a:lnTo>
                  <a:lnTo>
                    <a:pt x="302134" y="2767"/>
                  </a:lnTo>
                  <a:lnTo>
                    <a:pt x="2696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979150" y="4864204"/>
            <a:ext cx="5506405" cy="1204476"/>
            <a:chOff x="979150" y="4864204"/>
            <a:chExt cx="5506405" cy="1204476"/>
          </a:xfrm>
        </p:grpSpPr>
        <p:sp>
          <p:nvSpPr>
            <p:cNvPr id="124" name="Freeform 123"/>
            <p:cNvSpPr/>
            <p:nvPr/>
          </p:nvSpPr>
          <p:spPr>
            <a:xfrm>
              <a:off x="979150" y="4864204"/>
              <a:ext cx="5506405" cy="168418"/>
            </a:xfrm>
            <a:custGeom>
              <a:avLst/>
              <a:gdLst/>
              <a:ahLst/>
              <a:cxnLst/>
              <a:rect l="0" t="0" r="0" b="0"/>
              <a:pathLst>
                <a:path w="5506405" h="168418">
                  <a:moveTo>
                    <a:pt x="5506404" y="94718"/>
                  </a:moveTo>
                  <a:lnTo>
                    <a:pt x="5468926" y="86385"/>
                  </a:lnTo>
                  <a:lnTo>
                    <a:pt x="5417503" y="84623"/>
                  </a:lnTo>
                  <a:lnTo>
                    <a:pt x="5361115" y="83105"/>
                  </a:lnTo>
                  <a:lnTo>
                    <a:pt x="5311928" y="76979"/>
                  </a:lnTo>
                  <a:lnTo>
                    <a:pt x="5261478" y="74644"/>
                  </a:lnTo>
                  <a:lnTo>
                    <a:pt x="5201917" y="73855"/>
                  </a:lnTo>
                  <a:lnTo>
                    <a:pt x="5150681" y="68110"/>
                  </a:lnTo>
                  <a:lnTo>
                    <a:pt x="5089954" y="62946"/>
                  </a:lnTo>
                  <a:lnTo>
                    <a:pt x="5038951" y="55018"/>
                  </a:lnTo>
                  <a:lnTo>
                    <a:pt x="4986793" y="46430"/>
                  </a:lnTo>
                  <a:lnTo>
                    <a:pt x="4936635" y="42196"/>
                  </a:lnTo>
                  <a:lnTo>
                    <a:pt x="4877701" y="33997"/>
                  </a:lnTo>
                  <a:lnTo>
                    <a:pt x="4822943" y="29153"/>
                  </a:lnTo>
                  <a:lnTo>
                    <a:pt x="4769673" y="23429"/>
                  </a:lnTo>
                  <a:lnTo>
                    <a:pt x="4716845" y="21733"/>
                  </a:lnTo>
                  <a:lnTo>
                    <a:pt x="4664148" y="18111"/>
                  </a:lnTo>
                  <a:lnTo>
                    <a:pt x="4611489" y="12748"/>
                  </a:lnTo>
                  <a:lnTo>
                    <a:pt x="4555722" y="11159"/>
                  </a:lnTo>
                  <a:lnTo>
                    <a:pt x="4500984" y="10688"/>
                  </a:lnTo>
                  <a:lnTo>
                    <a:pt x="4446156" y="4940"/>
                  </a:lnTo>
                  <a:lnTo>
                    <a:pt x="4393125" y="945"/>
                  </a:lnTo>
                  <a:lnTo>
                    <a:pt x="4337589" y="156"/>
                  </a:lnTo>
                  <a:lnTo>
                    <a:pt x="4281559" y="0"/>
                  </a:lnTo>
                  <a:lnTo>
                    <a:pt x="4225431" y="1139"/>
                  </a:lnTo>
                  <a:lnTo>
                    <a:pt x="4169284" y="11416"/>
                  </a:lnTo>
                  <a:lnTo>
                    <a:pt x="4113132" y="19122"/>
                  </a:lnTo>
                  <a:lnTo>
                    <a:pt x="4056981" y="21814"/>
                  </a:lnTo>
                  <a:lnTo>
                    <a:pt x="4000829" y="29278"/>
                  </a:lnTo>
                  <a:lnTo>
                    <a:pt x="3944677" y="36688"/>
                  </a:lnTo>
                  <a:lnTo>
                    <a:pt x="3888525" y="42181"/>
                  </a:lnTo>
                  <a:lnTo>
                    <a:pt x="3832373" y="50199"/>
                  </a:lnTo>
                  <a:lnTo>
                    <a:pt x="3776221" y="52129"/>
                  </a:lnTo>
                  <a:lnTo>
                    <a:pt x="3720069" y="59746"/>
                  </a:lnTo>
                  <a:lnTo>
                    <a:pt x="3663917" y="62463"/>
                  </a:lnTo>
                  <a:lnTo>
                    <a:pt x="3607765" y="68589"/>
                  </a:lnTo>
                  <a:lnTo>
                    <a:pt x="3551613" y="72659"/>
                  </a:lnTo>
                  <a:lnTo>
                    <a:pt x="3495461" y="73463"/>
                  </a:lnTo>
                  <a:lnTo>
                    <a:pt x="3439309" y="79211"/>
                  </a:lnTo>
                  <a:lnTo>
                    <a:pt x="3375921" y="83206"/>
                  </a:lnTo>
                  <a:lnTo>
                    <a:pt x="3314007" y="83995"/>
                  </a:lnTo>
                  <a:lnTo>
                    <a:pt x="3251388" y="84151"/>
                  </a:lnTo>
                  <a:lnTo>
                    <a:pt x="3202565" y="84178"/>
                  </a:lnTo>
                  <a:lnTo>
                    <a:pt x="3142070" y="85357"/>
                  </a:lnTo>
                  <a:lnTo>
                    <a:pt x="3081941" y="92522"/>
                  </a:lnTo>
                  <a:lnTo>
                    <a:pt x="3031345" y="94068"/>
                  </a:lnTo>
                  <a:lnTo>
                    <a:pt x="2979309" y="94525"/>
                  </a:lnTo>
                  <a:lnTo>
                    <a:pt x="2926846" y="97780"/>
                  </a:lnTo>
                  <a:lnTo>
                    <a:pt x="2874257" y="103035"/>
                  </a:lnTo>
                  <a:lnTo>
                    <a:pt x="2824750" y="104591"/>
                  </a:lnTo>
                  <a:lnTo>
                    <a:pt x="2777326" y="108172"/>
                  </a:lnTo>
                  <a:lnTo>
                    <a:pt x="2726230" y="113522"/>
                  </a:lnTo>
                  <a:lnTo>
                    <a:pt x="2677165" y="115107"/>
                  </a:lnTo>
                  <a:lnTo>
                    <a:pt x="2629872" y="115577"/>
                  </a:lnTo>
                  <a:lnTo>
                    <a:pt x="2567079" y="115736"/>
                  </a:lnTo>
                  <a:lnTo>
                    <a:pt x="2509614" y="115767"/>
                  </a:lnTo>
                  <a:lnTo>
                    <a:pt x="2453204" y="112654"/>
                  </a:lnTo>
                  <a:lnTo>
                    <a:pt x="2397000" y="106710"/>
                  </a:lnTo>
                  <a:lnTo>
                    <a:pt x="2333603" y="104366"/>
                  </a:lnTo>
                  <a:lnTo>
                    <a:pt x="2274806" y="96970"/>
                  </a:lnTo>
                  <a:lnTo>
                    <a:pt x="2218132" y="95163"/>
                  </a:lnTo>
                  <a:lnTo>
                    <a:pt x="2167943" y="87570"/>
                  </a:lnTo>
                  <a:lnTo>
                    <a:pt x="2110369" y="81738"/>
                  </a:lnTo>
                  <a:lnTo>
                    <a:pt x="2053330" y="75256"/>
                  </a:lnTo>
                  <a:lnTo>
                    <a:pt x="2002965" y="74134"/>
                  </a:lnTo>
                  <a:lnTo>
                    <a:pt x="1950997" y="73801"/>
                  </a:lnTo>
                  <a:lnTo>
                    <a:pt x="1892965" y="73703"/>
                  </a:lnTo>
                  <a:lnTo>
                    <a:pt x="1836906" y="73674"/>
                  </a:lnTo>
                  <a:lnTo>
                    <a:pt x="1777662" y="73665"/>
                  </a:lnTo>
                  <a:lnTo>
                    <a:pt x="1715655" y="73662"/>
                  </a:lnTo>
                  <a:lnTo>
                    <a:pt x="1655867" y="66426"/>
                  </a:lnTo>
                  <a:lnTo>
                    <a:pt x="1593971" y="63783"/>
                  </a:lnTo>
                  <a:lnTo>
                    <a:pt x="1535276" y="63325"/>
                  </a:lnTo>
                  <a:lnTo>
                    <a:pt x="1473431" y="66309"/>
                  </a:lnTo>
                  <a:lnTo>
                    <a:pt x="1416892" y="71483"/>
                  </a:lnTo>
                  <a:lnTo>
                    <a:pt x="1361145" y="76135"/>
                  </a:lnTo>
                  <a:lnTo>
                    <a:pt x="1316212" y="80610"/>
                  </a:lnTo>
                  <a:lnTo>
                    <a:pt x="1268945" y="82599"/>
                  </a:lnTo>
                  <a:lnTo>
                    <a:pt x="1218654" y="89307"/>
                  </a:lnTo>
                  <a:lnTo>
                    <a:pt x="1161813" y="93649"/>
                  </a:lnTo>
                  <a:lnTo>
                    <a:pt x="1105526" y="94507"/>
                  </a:lnTo>
                  <a:lnTo>
                    <a:pt x="1054029" y="94655"/>
                  </a:lnTo>
                  <a:lnTo>
                    <a:pt x="1010090" y="95860"/>
                  </a:lnTo>
                  <a:lnTo>
                    <a:pt x="963265" y="100295"/>
                  </a:lnTo>
                  <a:lnTo>
                    <a:pt x="907633" y="103779"/>
                  </a:lnTo>
                  <a:lnTo>
                    <a:pt x="861514" y="104812"/>
                  </a:lnTo>
                  <a:lnTo>
                    <a:pt x="801445" y="105118"/>
                  </a:lnTo>
                  <a:lnTo>
                    <a:pt x="740237" y="112456"/>
                  </a:lnTo>
                  <a:lnTo>
                    <a:pt x="694802" y="114792"/>
                  </a:lnTo>
                  <a:lnTo>
                    <a:pt x="653511" y="115338"/>
                  </a:lnTo>
                  <a:lnTo>
                    <a:pt x="607864" y="118700"/>
                  </a:lnTo>
                  <a:lnTo>
                    <a:pt x="560280" y="122924"/>
                  </a:lnTo>
                  <a:lnTo>
                    <a:pt x="511836" y="124801"/>
                  </a:lnTo>
                  <a:lnTo>
                    <a:pt x="466128" y="125636"/>
                  </a:lnTo>
                  <a:lnTo>
                    <a:pt x="421248" y="126007"/>
                  </a:lnTo>
                  <a:lnTo>
                    <a:pt x="374004" y="126172"/>
                  </a:lnTo>
                  <a:lnTo>
                    <a:pt x="312547" y="126264"/>
                  </a:lnTo>
                  <a:lnTo>
                    <a:pt x="262882" y="126292"/>
                  </a:lnTo>
                  <a:lnTo>
                    <a:pt x="209075" y="133537"/>
                  </a:lnTo>
                  <a:lnTo>
                    <a:pt x="155535" y="137026"/>
                  </a:lnTo>
                  <a:lnTo>
                    <a:pt x="102106" y="144948"/>
                  </a:lnTo>
                  <a:lnTo>
                    <a:pt x="51571" y="154705"/>
                  </a:lnTo>
                  <a:lnTo>
                    <a:pt x="0" y="168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410818" y="5137906"/>
              <a:ext cx="265637" cy="200043"/>
            </a:xfrm>
            <a:custGeom>
              <a:avLst/>
              <a:gdLst/>
              <a:ahLst/>
              <a:cxnLst/>
              <a:rect l="0" t="0" r="0" b="0"/>
              <a:pathLst>
                <a:path w="265637" h="200043">
                  <a:moveTo>
                    <a:pt x="0" y="0"/>
                  </a:moveTo>
                  <a:lnTo>
                    <a:pt x="53875" y="17959"/>
                  </a:lnTo>
                  <a:lnTo>
                    <a:pt x="111037" y="35150"/>
                  </a:lnTo>
                  <a:lnTo>
                    <a:pt x="164220" y="49144"/>
                  </a:lnTo>
                  <a:lnTo>
                    <a:pt x="226130" y="61093"/>
                  </a:lnTo>
                  <a:lnTo>
                    <a:pt x="265636" y="56695"/>
                  </a:lnTo>
                  <a:lnTo>
                    <a:pt x="264829" y="57684"/>
                  </a:lnTo>
                  <a:lnTo>
                    <a:pt x="209432" y="92159"/>
                  </a:lnTo>
                  <a:lnTo>
                    <a:pt x="154762" y="149987"/>
                  </a:lnTo>
                  <a:lnTo>
                    <a:pt x="947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288809" y="5037084"/>
              <a:ext cx="466696" cy="433914"/>
            </a:xfrm>
            <a:custGeom>
              <a:avLst/>
              <a:gdLst/>
              <a:ahLst/>
              <a:cxnLst/>
              <a:rect l="0" t="0" r="0" b="0"/>
              <a:pathLst>
                <a:path w="466696" h="433914">
                  <a:moveTo>
                    <a:pt x="279937" y="6066"/>
                  </a:moveTo>
                  <a:lnTo>
                    <a:pt x="247485" y="0"/>
                  </a:lnTo>
                  <a:lnTo>
                    <a:pt x="184416" y="10626"/>
                  </a:lnTo>
                  <a:lnTo>
                    <a:pt x="145959" y="26004"/>
                  </a:lnTo>
                  <a:lnTo>
                    <a:pt x="89214" y="71527"/>
                  </a:lnTo>
                  <a:lnTo>
                    <a:pt x="40742" y="125300"/>
                  </a:lnTo>
                  <a:lnTo>
                    <a:pt x="5416" y="185284"/>
                  </a:lnTo>
                  <a:lnTo>
                    <a:pt x="0" y="211281"/>
                  </a:lnTo>
                  <a:lnTo>
                    <a:pt x="4929" y="258862"/>
                  </a:lnTo>
                  <a:lnTo>
                    <a:pt x="20287" y="308988"/>
                  </a:lnTo>
                  <a:lnTo>
                    <a:pt x="53458" y="369784"/>
                  </a:lnTo>
                  <a:lnTo>
                    <a:pt x="81421" y="395504"/>
                  </a:lnTo>
                  <a:lnTo>
                    <a:pt x="138328" y="424836"/>
                  </a:lnTo>
                  <a:lnTo>
                    <a:pt x="190015" y="433913"/>
                  </a:lnTo>
                  <a:lnTo>
                    <a:pt x="238605" y="431013"/>
                  </a:lnTo>
                  <a:lnTo>
                    <a:pt x="296946" y="418383"/>
                  </a:lnTo>
                  <a:lnTo>
                    <a:pt x="350410" y="394570"/>
                  </a:lnTo>
                  <a:lnTo>
                    <a:pt x="404684" y="359218"/>
                  </a:lnTo>
                  <a:lnTo>
                    <a:pt x="444211" y="310758"/>
                  </a:lnTo>
                  <a:lnTo>
                    <a:pt x="460152" y="279619"/>
                  </a:lnTo>
                  <a:lnTo>
                    <a:pt x="466695" y="236987"/>
                  </a:lnTo>
                  <a:lnTo>
                    <a:pt x="463044" y="198489"/>
                  </a:lnTo>
                  <a:lnTo>
                    <a:pt x="448964" y="164856"/>
                  </a:lnTo>
                  <a:lnTo>
                    <a:pt x="429975" y="138253"/>
                  </a:lnTo>
                  <a:lnTo>
                    <a:pt x="398352" y="115552"/>
                  </a:lnTo>
                  <a:lnTo>
                    <a:pt x="341356" y="91309"/>
                  </a:lnTo>
                  <a:lnTo>
                    <a:pt x="322051" y="79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270767" y="5594173"/>
              <a:ext cx="473539" cy="474507"/>
            </a:xfrm>
            <a:custGeom>
              <a:avLst/>
              <a:gdLst/>
              <a:ahLst/>
              <a:cxnLst/>
              <a:rect l="0" t="0" r="0" b="0"/>
              <a:pathLst>
                <a:path w="473539" h="474507">
                  <a:moveTo>
                    <a:pt x="308507" y="112272"/>
                  </a:moveTo>
                  <a:lnTo>
                    <a:pt x="292866" y="130253"/>
                  </a:lnTo>
                  <a:lnTo>
                    <a:pt x="258172" y="188603"/>
                  </a:lnTo>
                  <a:lnTo>
                    <a:pt x="237451" y="246196"/>
                  </a:lnTo>
                  <a:lnTo>
                    <a:pt x="221813" y="281025"/>
                  </a:lnTo>
                  <a:lnTo>
                    <a:pt x="215343" y="334123"/>
                  </a:lnTo>
                  <a:lnTo>
                    <a:pt x="214812" y="347910"/>
                  </a:lnTo>
                  <a:lnTo>
                    <a:pt x="217968" y="359441"/>
                  </a:lnTo>
                  <a:lnTo>
                    <a:pt x="230833" y="378493"/>
                  </a:lnTo>
                  <a:lnTo>
                    <a:pt x="240347" y="383339"/>
                  </a:lnTo>
                  <a:lnTo>
                    <a:pt x="263396" y="385605"/>
                  </a:lnTo>
                  <a:lnTo>
                    <a:pt x="297091" y="380303"/>
                  </a:lnTo>
                  <a:lnTo>
                    <a:pt x="315521" y="368268"/>
                  </a:lnTo>
                  <a:lnTo>
                    <a:pt x="330342" y="351220"/>
                  </a:lnTo>
                  <a:lnTo>
                    <a:pt x="340828" y="331945"/>
                  </a:lnTo>
                  <a:lnTo>
                    <a:pt x="341753" y="321892"/>
                  </a:lnTo>
                  <a:lnTo>
                    <a:pt x="336541" y="301363"/>
                  </a:lnTo>
                  <a:lnTo>
                    <a:pt x="320453" y="275664"/>
                  </a:lnTo>
                  <a:lnTo>
                    <a:pt x="265593" y="222702"/>
                  </a:lnTo>
                  <a:lnTo>
                    <a:pt x="210526" y="183068"/>
                  </a:lnTo>
                  <a:lnTo>
                    <a:pt x="151542" y="141352"/>
                  </a:lnTo>
                  <a:lnTo>
                    <a:pt x="111775" y="109351"/>
                  </a:lnTo>
                  <a:lnTo>
                    <a:pt x="103653" y="99796"/>
                  </a:lnTo>
                  <a:lnTo>
                    <a:pt x="101748" y="89917"/>
                  </a:lnTo>
                  <a:lnTo>
                    <a:pt x="103987" y="79821"/>
                  </a:lnTo>
                  <a:lnTo>
                    <a:pt x="108989" y="69581"/>
                  </a:lnTo>
                  <a:lnTo>
                    <a:pt x="117004" y="62754"/>
                  </a:lnTo>
                  <a:lnTo>
                    <a:pt x="171144" y="45310"/>
                  </a:lnTo>
                  <a:lnTo>
                    <a:pt x="224214" y="28007"/>
                  </a:lnTo>
                  <a:lnTo>
                    <a:pt x="234764" y="24510"/>
                  </a:lnTo>
                  <a:lnTo>
                    <a:pt x="239458" y="19839"/>
                  </a:lnTo>
                  <a:lnTo>
                    <a:pt x="240248" y="14385"/>
                  </a:lnTo>
                  <a:lnTo>
                    <a:pt x="238434" y="8410"/>
                  </a:lnTo>
                  <a:lnTo>
                    <a:pt x="232546" y="4426"/>
                  </a:lnTo>
                  <a:lnTo>
                    <a:pt x="213525" y="0"/>
                  </a:lnTo>
                  <a:lnTo>
                    <a:pt x="170920" y="3097"/>
                  </a:lnTo>
                  <a:lnTo>
                    <a:pt x="132430" y="17013"/>
                  </a:lnTo>
                  <a:lnTo>
                    <a:pt x="72196" y="56384"/>
                  </a:lnTo>
                  <a:lnTo>
                    <a:pt x="36181" y="93824"/>
                  </a:lnTo>
                  <a:lnTo>
                    <a:pt x="15375" y="145066"/>
                  </a:lnTo>
                  <a:lnTo>
                    <a:pt x="0" y="200249"/>
                  </a:lnTo>
                  <a:lnTo>
                    <a:pt x="419" y="242195"/>
                  </a:lnTo>
                  <a:lnTo>
                    <a:pt x="17389" y="303990"/>
                  </a:lnTo>
                  <a:lnTo>
                    <a:pt x="42512" y="352783"/>
                  </a:lnTo>
                  <a:lnTo>
                    <a:pt x="102093" y="402800"/>
                  </a:lnTo>
                  <a:lnTo>
                    <a:pt x="162580" y="438556"/>
                  </a:lnTo>
                  <a:lnTo>
                    <a:pt x="223140" y="461123"/>
                  </a:lnTo>
                  <a:lnTo>
                    <a:pt x="283023" y="474506"/>
                  </a:lnTo>
                  <a:lnTo>
                    <a:pt x="339911" y="468311"/>
                  </a:lnTo>
                  <a:lnTo>
                    <a:pt x="379033" y="456021"/>
                  </a:lnTo>
                  <a:lnTo>
                    <a:pt x="418105" y="430907"/>
                  </a:lnTo>
                  <a:lnTo>
                    <a:pt x="441066" y="399185"/>
                  </a:lnTo>
                  <a:lnTo>
                    <a:pt x="465405" y="335914"/>
                  </a:lnTo>
                  <a:lnTo>
                    <a:pt x="473538" y="296300"/>
                  </a:lnTo>
                  <a:lnTo>
                    <a:pt x="472829" y="253756"/>
                  </a:lnTo>
                  <a:lnTo>
                    <a:pt x="465767" y="227796"/>
                  </a:lnTo>
                  <a:lnTo>
                    <a:pt x="435757" y="172830"/>
                  </a:lnTo>
                  <a:lnTo>
                    <a:pt x="385769" y="116245"/>
                  </a:lnTo>
                  <a:lnTo>
                    <a:pt x="349245" y="88967"/>
                  </a:lnTo>
                  <a:lnTo>
                    <a:pt x="286619" y="61688"/>
                  </a:lnTo>
                  <a:lnTo>
                    <a:pt x="255865" y="49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Freeform 128"/>
          <p:cNvSpPr/>
          <p:nvPr/>
        </p:nvSpPr>
        <p:spPr>
          <a:xfrm>
            <a:off x="515896" y="5401127"/>
            <a:ext cx="5959131" cy="115795"/>
          </a:xfrm>
          <a:custGeom>
            <a:avLst/>
            <a:gdLst/>
            <a:ahLst/>
            <a:cxnLst/>
            <a:rect l="0" t="0" r="0" b="0"/>
            <a:pathLst>
              <a:path w="5959131" h="115795">
                <a:moveTo>
                  <a:pt x="5959130" y="94748"/>
                </a:moveTo>
                <a:lnTo>
                  <a:pt x="5921652" y="86415"/>
                </a:lnTo>
                <a:lnTo>
                  <a:pt x="5864639" y="84653"/>
                </a:lnTo>
                <a:lnTo>
                  <a:pt x="5805457" y="77070"/>
                </a:lnTo>
                <a:lnTo>
                  <a:pt x="5745587" y="74359"/>
                </a:lnTo>
                <a:lnTo>
                  <a:pt x="5688961" y="79412"/>
                </a:lnTo>
                <a:lnTo>
                  <a:pt x="5634405" y="83270"/>
                </a:lnTo>
                <a:lnTo>
                  <a:pt x="5585535" y="85108"/>
                </a:lnTo>
                <a:lnTo>
                  <a:pt x="5535179" y="91372"/>
                </a:lnTo>
                <a:lnTo>
                  <a:pt x="5472530" y="94081"/>
                </a:lnTo>
                <a:lnTo>
                  <a:pt x="5409765" y="94617"/>
                </a:lnTo>
                <a:lnTo>
                  <a:pt x="5360917" y="94709"/>
                </a:lnTo>
                <a:lnTo>
                  <a:pt x="5300415" y="94741"/>
                </a:lnTo>
                <a:lnTo>
                  <a:pt x="5243403" y="94747"/>
                </a:lnTo>
                <a:lnTo>
                  <a:pt x="5181493" y="94748"/>
                </a:lnTo>
                <a:lnTo>
                  <a:pt x="5128579" y="87513"/>
                </a:lnTo>
                <a:lnTo>
                  <a:pt x="5074280" y="84870"/>
                </a:lnTo>
                <a:lnTo>
                  <a:pt x="5018494" y="84348"/>
                </a:lnTo>
                <a:lnTo>
                  <a:pt x="4963584" y="83075"/>
                </a:lnTo>
                <a:lnTo>
                  <a:pt x="4901305" y="75158"/>
                </a:lnTo>
                <a:lnTo>
                  <a:pt x="4846329" y="75151"/>
                </a:lnTo>
                <a:lnTo>
                  <a:pt x="4790409" y="82082"/>
                </a:lnTo>
                <a:lnTo>
                  <a:pt x="4751455" y="80467"/>
                </a:lnTo>
                <a:lnTo>
                  <a:pt x="4701262" y="75030"/>
                </a:lnTo>
                <a:lnTo>
                  <a:pt x="4646287" y="73956"/>
                </a:lnTo>
                <a:lnTo>
                  <a:pt x="4590367" y="70624"/>
                </a:lnTo>
                <a:lnTo>
                  <a:pt x="4534262" y="64637"/>
                </a:lnTo>
                <a:lnTo>
                  <a:pt x="4479289" y="62284"/>
                </a:lnTo>
                <a:lnTo>
                  <a:pt x="4416996" y="48547"/>
                </a:lnTo>
                <a:lnTo>
                  <a:pt x="4355953" y="42208"/>
                </a:lnTo>
                <a:lnTo>
                  <a:pt x="4301434" y="34024"/>
                </a:lnTo>
                <a:lnTo>
                  <a:pt x="4246211" y="26471"/>
                </a:lnTo>
                <a:lnTo>
                  <a:pt x="4191933" y="14885"/>
                </a:lnTo>
                <a:lnTo>
                  <a:pt x="4132338" y="8263"/>
                </a:lnTo>
                <a:lnTo>
                  <a:pt x="4080488" y="1626"/>
                </a:lnTo>
                <a:lnTo>
                  <a:pt x="4033530" y="476"/>
                </a:lnTo>
                <a:lnTo>
                  <a:pt x="3982572" y="135"/>
                </a:lnTo>
                <a:lnTo>
                  <a:pt x="3920187" y="20"/>
                </a:lnTo>
                <a:lnTo>
                  <a:pt x="3871130" y="0"/>
                </a:lnTo>
                <a:lnTo>
                  <a:pt x="3808920" y="3113"/>
                </a:lnTo>
                <a:lnTo>
                  <a:pt x="3746242" y="9057"/>
                </a:lnTo>
                <a:lnTo>
                  <a:pt x="3689971" y="11401"/>
                </a:lnTo>
                <a:lnTo>
                  <a:pt x="3637608" y="18797"/>
                </a:lnTo>
                <a:lnTo>
                  <a:pt x="3588661" y="23501"/>
                </a:lnTo>
                <a:lnTo>
                  <a:pt x="3537114" y="32304"/>
                </a:lnTo>
                <a:lnTo>
                  <a:pt x="3478472" y="45759"/>
                </a:lnTo>
                <a:lnTo>
                  <a:pt x="3423518" y="52446"/>
                </a:lnTo>
                <a:lnTo>
                  <a:pt x="3360671" y="60699"/>
                </a:lnTo>
                <a:lnTo>
                  <a:pt x="3308439" y="68265"/>
                </a:lnTo>
                <a:lnTo>
                  <a:pt x="3255921" y="79855"/>
                </a:lnTo>
                <a:lnTo>
                  <a:pt x="3200486" y="83358"/>
                </a:lnTo>
                <a:lnTo>
                  <a:pt x="3144476" y="84049"/>
                </a:lnTo>
                <a:lnTo>
                  <a:pt x="3087182" y="91422"/>
                </a:lnTo>
                <a:lnTo>
                  <a:pt x="3023873" y="94091"/>
                </a:lnTo>
                <a:lnTo>
                  <a:pt x="2965960" y="100208"/>
                </a:lnTo>
                <a:lnTo>
                  <a:pt x="2909460" y="104276"/>
                </a:lnTo>
                <a:lnTo>
                  <a:pt x="2850120" y="105079"/>
                </a:lnTo>
                <a:lnTo>
                  <a:pt x="2788009" y="105238"/>
                </a:lnTo>
                <a:lnTo>
                  <a:pt x="2729510" y="98033"/>
                </a:lnTo>
                <a:lnTo>
                  <a:pt x="2681127" y="95721"/>
                </a:lnTo>
                <a:lnTo>
                  <a:pt x="2619144" y="94941"/>
                </a:lnTo>
                <a:lnTo>
                  <a:pt x="2568227" y="94805"/>
                </a:lnTo>
                <a:lnTo>
                  <a:pt x="2512976" y="94765"/>
                </a:lnTo>
                <a:lnTo>
                  <a:pt x="2458391" y="94753"/>
                </a:lnTo>
                <a:lnTo>
                  <a:pt x="2398025" y="94749"/>
                </a:lnTo>
                <a:lnTo>
                  <a:pt x="2349592" y="94748"/>
                </a:lnTo>
                <a:lnTo>
                  <a:pt x="2298197" y="94748"/>
                </a:lnTo>
                <a:lnTo>
                  <a:pt x="2236834" y="94748"/>
                </a:lnTo>
                <a:lnTo>
                  <a:pt x="2176533" y="94748"/>
                </a:lnTo>
                <a:lnTo>
                  <a:pt x="2114232" y="100337"/>
                </a:lnTo>
                <a:lnTo>
                  <a:pt x="2055696" y="104301"/>
                </a:lnTo>
                <a:lnTo>
                  <a:pt x="2007305" y="104988"/>
                </a:lnTo>
                <a:lnTo>
                  <a:pt x="1948440" y="105220"/>
                </a:lnTo>
                <a:lnTo>
                  <a:pt x="1891752" y="105265"/>
                </a:lnTo>
                <a:lnTo>
                  <a:pt x="1843956" y="105273"/>
                </a:lnTo>
                <a:lnTo>
                  <a:pt x="1792749" y="105276"/>
                </a:lnTo>
                <a:lnTo>
                  <a:pt x="1730280" y="105277"/>
                </a:lnTo>
                <a:lnTo>
                  <a:pt x="1669068" y="108396"/>
                </a:lnTo>
                <a:lnTo>
                  <a:pt x="1616899" y="114342"/>
                </a:lnTo>
                <a:lnTo>
                  <a:pt x="1561533" y="115517"/>
                </a:lnTo>
                <a:lnTo>
                  <a:pt x="1502417" y="115749"/>
                </a:lnTo>
                <a:lnTo>
                  <a:pt x="1440351" y="115794"/>
                </a:lnTo>
                <a:lnTo>
                  <a:pt x="1383030" y="114633"/>
                </a:lnTo>
                <a:lnTo>
                  <a:pt x="1326647" y="107472"/>
                </a:lnTo>
                <a:lnTo>
                  <a:pt x="1270450" y="100121"/>
                </a:lnTo>
                <a:lnTo>
                  <a:pt x="1214289" y="95809"/>
                </a:lnTo>
                <a:lnTo>
                  <a:pt x="1158135" y="91838"/>
                </a:lnTo>
                <a:lnTo>
                  <a:pt x="1101983" y="85724"/>
                </a:lnTo>
                <a:lnTo>
                  <a:pt x="1045831" y="84517"/>
                </a:lnTo>
                <a:lnTo>
                  <a:pt x="986559" y="84278"/>
                </a:lnTo>
                <a:lnTo>
                  <a:pt x="924462" y="84231"/>
                </a:lnTo>
                <a:lnTo>
                  <a:pt x="865965" y="84222"/>
                </a:lnTo>
                <a:lnTo>
                  <a:pt x="817582" y="84220"/>
                </a:lnTo>
                <a:lnTo>
                  <a:pt x="755600" y="84220"/>
                </a:lnTo>
                <a:lnTo>
                  <a:pt x="692967" y="84220"/>
                </a:lnTo>
                <a:lnTo>
                  <a:pt x="644141" y="84220"/>
                </a:lnTo>
                <a:lnTo>
                  <a:pt x="592629" y="84220"/>
                </a:lnTo>
                <a:lnTo>
                  <a:pt x="540322" y="84220"/>
                </a:lnTo>
                <a:lnTo>
                  <a:pt x="487778" y="84220"/>
                </a:lnTo>
                <a:lnTo>
                  <a:pt x="435165" y="84220"/>
                </a:lnTo>
                <a:lnTo>
                  <a:pt x="374561" y="85390"/>
                </a:lnTo>
                <a:lnTo>
                  <a:pt x="324461" y="89433"/>
                </a:lnTo>
                <a:lnTo>
                  <a:pt x="264262" y="79660"/>
                </a:lnTo>
                <a:lnTo>
                  <a:pt x="204452" y="67635"/>
                </a:lnTo>
                <a:lnTo>
                  <a:pt x="147577" y="60927"/>
                </a:lnTo>
                <a:lnTo>
                  <a:pt x="91282" y="54272"/>
                </a:lnTo>
                <a:lnTo>
                  <a:pt x="37441" y="44553"/>
                </a:lnTo>
                <a:lnTo>
                  <a:pt x="0" y="3157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2014-04-03T16:27:59Z</dcterms:created>
  <dcterms:modified xsi:type="dcterms:W3CDTF">2014-04-03T16:28:49Z</dcterms:modified>
</cp:coreProperties>
</file>